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3" r:id="rId2"/>
  </p:sldMasterIdLst>
  <p:notesMasterIdLst>
    <p:notesMasterId r:id="rId26"/>
  </p:notesMasterIdLst>
  <p:sldIdLst>
    <p:sldId id="422" r:id="rId3"/>
    <p:sldId id="420" r:id="rId4"/>
    <p:sldId id="425" r:id="rId5"/>
    <p:sldId id="430" r:id="rId6"/>
    <p:sldId id="433" r:id="rId7"/>
    <p:sldId id="476" r:id="rId8"/>
    <p:sldId id="454" r:id="rId9"/>
    <p:sldId id="431" r:id="rId10"/>
    <p:sldId id="483" r:id="rId11"/>
    <p:sldId id="484" r:id="rId12"/>
    <p:sldId id="485" r:id="rId13"/>
    <p:sldId id="486" r:id="rId14"/>
    <p:sldId id="487" r:id="rId15"/>
    <p:sldId id="488" r:id="rId16"/>
    <p:sldId id="477" r:id="rId17"/>
    <p:sldId id="475" r:id="rId18"/>
    <p:sldId id="478" r:id="rId19"/>
    <p:sldId id="298" r:id="rId20"/>
    <p:sldId id="489" r:id="rId21"/>
    <p:sldId id="427" r:id="rId22"/>
    <p:sldId id="490" r:id="rId23"/>
    <p:sldId id="491" r:id="rId24"/>
    <p:sldId id="492" r:id="rId2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E4AC62D0-A6D5-43DF-B4AE-F65C42EF6AD6}">
          <p14:sldIdLst>
            <p14:sldId id="422"/>
            <p14:sldId id="420"/>
            <p14:sldId id="425"/>
            <p14:sldId id="430"/>
            <p14:sldId id="433"/>
            <p14:sldId id="476"/>
            <p14:sldId id="454"/>
            <p14:sldId id="431"/>
            <p14:sldId id="483"/>
            <p14:sldId id="484"/>
            <p14:sldId id="485"/>
            <p14:sldId id="486"/>
            <p14:sldId id="487"/>
            <p14:sldId id="488"/>
            <p14:sldId id="477"/>
            <p14:sldId id="475"/>
            <p14:sldId id="478"/>
            <p14:sldId id="298"/>
            <p14:sldId id="489"/>
            <p14:sldId id="427"/>
            <p14:sldId id="490"/>
            <p14:sldId id="491"/>
            <p14:sldId id="49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CECC"/>
    <a:srgbClr val="A0803F"/>
    <a:srgbClr val="FAFAFA"/>
    <a:srgbClr val="FF5050"/>
    <a:srgbClr val="E25C5C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97B93F5-EC0A-4575-8546-ABE83033BEC9}" v="1049" dt="2022-10-24T02:18:27.07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606" autoAdjust="0"/>
    <p:restoredTop sz="86614" autoAdjust="0"/>
  </p:normalViewPr>
  <p:slideViewPr>
    <p:cSldViewPr snapToGrid="0">
      <p:cViewPr varScale="1">
        <p:scale>
          <a:sx n="66" d="100"/>
          <a:sy n="66" d="100"/>
        </p:scale>
        <p:origin x="422" y="43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microsoft.com/office/2015/10/relationships/revisionInfo" Target="revisionInfo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microsoft.com/office/2016/11/relationships/changesInfo" Target="changesInfos/changesInfo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墨兮 陳" userId="ec8e801ac302d657" providerId="LiveId" clId="{397B93F5-EC0A-4575-8546-ABE83033BEC9}"/>
    <pc:docChg chg="undo redo custSel addSld delSld modSld sldOrd modSection">
      <pc:chgData name="墨兮 陳" userId="ec8e801ac302d657" providerId="LiveId" clId="{397B93F5-EC0A-4575-8546-ABE83033BEC9}" dt="2022-10-24T02:18:29.562" v="3551" actId="1076"/>
      <pc:docMkLst>
        <pc:docMk/>
      </pc:docMkLst>
      <pc:sldChg chg="addSp delSp modSp add mod">
        <pc:chgData name="墨兮 陳" userId="ec8e801ac302d657" providerId="LiveId" clId="{397B93F5-EC0A-4575-8546-ABE83033BEC9}" dt="2022-10-24T01:40:03.552" v="2979" actId="478"/>
        <pc:sldMkLst>
          <pc:docMk/>
          <pc:sldMk cId="3072331039" sldId="298"/>
        </pc:sldMkLst>
        <pc:spChg chg="del mod">
          <ac:chgData name="墨兮 陳" userId="ec8e801ac302d657" providerId="LiveId" clId="{397B93F5-EC0A-4575-8546-ABE83033BEC9}" dt="2022-10-24T01:39:33.464" v="2941" actId="478"/>
          <ac:spMkLst>
            <pc:docMk/>
            <pc:sldMk cId="3072331039" sldId="298"/>
            <ac:spMk id="2" creationId="{B680BC82-27F2-F079-CFDB-4C57977A5F60}"/>
          </ac:spMkLst>
        </pc:spChg>
        <pc:spChg chg="del">
          <ac:chgData name="墨兮 陳" userId="ec8e801ac302d657" providerId="LiveId" clId="{397B93F5-EC0A-4575-8546-ABE83033BEC9}" dt="2022-10-24T01:40:03.552" v="2979" actId="478"/>
          <ac:spMkLst>
            <pc:docMk/>
            <pc:sldMk cId="3072331039" sldId="298"/>
            <ac:spMk id="5" creationId="{ED02BC3F-F669-0756-1DC1-AAD3E4022844}"/>
          </ac:spMkLst>
        </pc:spChg>
        <pc:spChg chg="mod">
          <ac:chgData name="墨兮 陳" userId="ec8e801ac302d657" providerId="LiveId" clId="{397B93F5-EC0A-4575-8546-ABE83033BEC9}" dt="2022-10-24T01:39:57.908" v="2978" actId="20577"/>
          <ac:spMkLst>
            <pc:docMk/>
            <pc:sldMk cId="3072331039" sldId="298"/>
            <ac:spMk id="8" creationId="{15C5ECC1-7A7D-004B-5ED4-C24464CF3B3C}"/>
          </ac:spMkLst>
        </pc:spChg>
        <pc:spChg chg="add del mod">
          <ac:chgData name="墨兮 陳" userId="ec8e801ac302d657" providerId="LiveId" clId="{397B93F5-EC0A-4575-8546-ABE83033BEC9}" dt="2022-10-24T01:39:41.148" v="2944" actId="478"/>
          <ac:spMkLst>
            <pc:docMk/>
            <pc:sldMk cId="3072331039" sldId="298"/>
            <ac:spMk id="27" creationId="{4771A23E-5467-B70B-22D7-2A01552A57FA}"/>
          </ac:spMkLst>
        </pc:spChg>
        <pc:grpChg chg="add mod">
          <ac:chgData name="墨兮 陳" userId="ec8e801ac302d657" providerId="LiveId" clId="{397B93F5-EC0A-4575-8546-ABE83033BEC9}" dt="2022-10-24T01:39:29.829" v="2939"/>
          <ac:grpSpMkLst>
            <pc:docMk/>
            <pc:sldMk cId="3072331039" sldId="298"/>
            <ac:grpSpMk id="4" creationId="{8A517114-D5DD-216C-C94F-3758DE700799}"/>
          </ac:grpSpMkLst>
        </pc:grpChg>
        <pc:picChg chg="add del mod ord">
          <ac:chgData name="墨兮 陳" userId="ec8e801ac302d657" providerId="LiveId" clId="{397B93F5-EC0A-4575-8546-ABE83033BEC9}" dt="2022-10-24T01:39:38.950" v="2943" actId="478"/>
          <ac:picMkLst>
            <pc:docMk/>
            <pc:sldMk cId="3072331039" sldId="298"/>
            <ac:picMk id="3" creationId="{4167F547-239F-DAFB-498D-C6CAD99D247B}"/>
          </ac:picMkLst>
        </pc:picChg>
        <pc:cxnChg chg="del">
          <ac:chgData name="墨兮 陳" userId="ec8e801ac302d657" providerId="LiveId" clId="{397B93F5-EC0A-4575-8546-ABE83033BEC9}" dt="2022-10-24T01:39:42.132" v="2945" actId="478"/>
          <ac:cxnSpMkLst>
            <pc:docMk/>
            <pc:sldMk cId="3072331039" sldId="298"/>
            <ac:cxnSpMk id="11" creationId="{0EBEB8F1-3D56-B680-81DF-DEE0B6851B6F}"/>
          </ac:cxnSpMkLst>
        </pc:cxnChg>
        <pc:cxnChg chg="mod">
          <ac:chgData name="墨兮 陳" userId="ec8e801ac302d657" providerId="LiveId" clId="{397B93F5-EC0A-4575-8546-ABE83033BEC9}" dt="2022-10-24T01:39:29.829" v="2939"/>
          <ac:cxnSpMkLst>
            <pc:docMk/>
            <pc:sldMk cId="3072331039" sldId="298"/>
            <ac:cxnSpMk id="20" creationId="{2B19BF21-C55E-39F0-DDAD-35EDA10BBA0A}"/>
          </ac:cxnSpMkLst>
        </pc:cxnChg>
      </pc:sldChg>
      <pc:sldChg chg="delSp modSp mod">
        <pc:chgData name="墨兮 陳" userId="ec8e801ac302d657" providerId="LiveId" clId="{397B93F5-EC0A-4575-8546-ABE83033BEC9}" dt="2022-10-23T10:49:57.281" v="367" actId="14861"/>
        <pc:sldMkLst>
          <pc:docMk/>
          <pc:sldMk cId="3987995900" sldId="425"/>
        </pc:sldMkLst>
        <pc:spChg chg="mod">
          <ac:chgData name="墨兮 陳" userId="ec8e801ac302d657" providerId="LiveId" clId="{397B93F5-EC0A-4575-8546-ABE83033BEC9}" dt="2022-10-23T10:49:57.281" v="367" actId="14861"/>
          <ac:spMkLst>
            <pc:docMk/>
            <pc:sldMk cId="3987995900" sldId="425"/>
            <ac:spMk id="4" creationId="{00000000-0000-0000-0000-000000000000}"/>
          </ac:spMkLst>
        </pc:spChg>
        <pc:spChg chg="del">
          <ac:chgData name="墨兮 陳" userId="ec8e801ac302d657" providerId="LiveId" clId="{397B93F5-EC0A-4575-8546-ABE83033BEC9}" dt="2022-10-23T10:45:57.338" v="0" actId="478"/>
          <ac:spMkLst>
            <pc:docMk/>
            <pc:sldMk cId="3987995900" sldId="425"/>
            <ac:spMk id="5" creationId="{00000000-0000-0000-0000-000000000000}"/>
          </ac:spMkLst>
        </pc:spChg>
        <pc:picChg chg="mod">
          <ac:chgData name="墨兮 陳" userId="ec8e801ac302d657" providerId="LiveId" clId="{397B93F5-EC0A-4575-8546-ABE83033BEC9}" dt="2022-10-23T10:46:47.669" v="19" actId="1076"/>
          <ac:picMkLst>
            <pc:docMk/>
            <pc:sldMk cId="3987995900" sldId="425"/>
            <ac:picMk id="8" creationId="{B9949EED-E977-95B4-AEC2-AD4AFEE79E04}"/>
          </ac:picMkLst>
        </pc:picChg>
      </pc:sldChg>
      <pc:sldChg chg="addSp delSp modSp mod ord delAnim modAnim">
        <pc:chgData name="墨兮 陳" userId="ec8e801ac302d657" providerId="LiveId" clId="{397B93F5-EC0A-4575-8546-ABE83033BEC9}" dt="2022-10-23T13:15:10.741" v="1630" actId="1076"/>
        <pc:sldMkLst>
          <pc:docMk/>
          <pc:sldMk cId="1375395588" sldId="431"/>
        </pc:sldMkLst>
        <pc:spChg chg="add del mod">
          <ac:chgData name="墨兮 陳" userId="ec8e801ac302d657" providerId="LiveId" clId="{397B93F5-EC0A-4575-8546-ABE83033BEC9}" dt="2022-10-23T10:59:48.187" v="510"/>
          <ac:spMkLst>
            <pc:docMk/>
            <pc:sldMk cId="1375395588" sldId="431"/>
            <ac:spMk id="5" creationId="{CDD9A931-395C-7BC0-D570-90CD279470DE}"/>
          </ac:spMkLst>
        </pc:spChg>
        <pc:spChg chg="add mod ord">
          <ac:chgData name="墨兮 陳" userId="ec8e801ac302d657" providerId="LiveId" clId="{397B93F5-EC0A-4575-8546-ABE83033BEC9}" dt="2022-10-23T13:07:09.408" v="1517" actId="962"/>
          <ac:spMkLst>
            <pc:docMk/>
            <pc:sldMk cId="1375395588" sldId="431"/>
            <ac:spMk id="6" creationId="{4406468C-93D4-62F4-7DEB-FE58FF1A0D64}"/>
          </ac:spMkLst>
        </pc:spChg>
        <pc:spChg chg="mod ord">
          <ac:chgData name="墨兮 陳" userId="ec8e801ac302d657" providerId="LiveId" clId="{397B93F5-EC0A-4575-8546-ABE83033BEC9}" dt="2022-10-23T13:08:29.236" v="1527" actId="1076"/>
          <ac:spMkLst>
            <pc:docMk/>
            <pc:sldMk cId="1375395588" sldId="431"/>
            <ac:spMk id="7" creationId="{8B608CB1-8B99-4DBC-5424-6F5DBFB8A708}"/>
          </ac:spMkLst>
        </pc:spChg>
        <pc:spChg chg="add mod ord">
          <ac:chgData name="墨兮 陳" userId="ec8e801ac302d657" providerId="LiveId" clId="{397B93F5-EC0A-4575-8546-ABE83033BEC9}" dt="2022-10-23T13:07:21.409" v="1520" actId="962"/>
          <ac:spMkLst>
            <pc:docMk/>
            <pc:sldMk cId="1375395588" sldId="431"/>
            <ac:spMk id="8" creationId="{9E52A4DC-3384-0100-FC8B-701130D391D4}"/>
          </ac:spMkLst>
        </pc:spChg>
        <pc:spChg chg="add mod">
          <ac:chgData name="墨兮 陳" userId="ec8e801ac302d657" providerId="LiveId" clId="{397B93F5-EC0A-4575-8546-ABE83033BEC9}" dt="2022-10-23T11:04:38.894" v="611" actId="571"/>
          <ac:spMkLst>
            <pc:docMk/>
            <pc:sldMk cId="1375395588" sldId="431"/>
            <ac:spMk id="9" creationId="{DD4A19D3-8CB1-CD74-FCF5-637775D416A9}"/>
          </ac:spMkLst>
        </pc:spChg>
        <pc:spChg chg="add mod">
          <ac:chgData name="墨兮 陳" userId="ec8e801ac302d657" providerId="LiveId" clId="{397B93F5-EC0A-4575-8546-ABE83033BEC9}" dt="2022-10-23T11:04:38.894" v="611" actId="571"/>
          <ac:spMkLst>
            <pc:docMk/>
            <pc:sldMk cId="1375395588" sldId="431"/>
            <ac:spMk id="10" creationId="{C864BE91-4688-7A54-EAEF-B24DEA08B9D1}"/>
          </ac:spMkLst>
        </pc:spChg>
        <pc:spChg chg="add mod">
          <ac:chgData name="墨兮 陳" userId="ec8e801ac302d657" providerId="LiveId" clId="{397B93F5-EC0A-4575-8546-ABE83033BEC9}" dt="2022-10-23T11:04:48.461" v="613" actId="571"/>
          <ac:spMkLst>
            <pc:docMk/>
            <pc:sldMk cId="1375395588" sldId="431"/>
            <ac:spMk id="11" creationId="{FA02199F-AEE5-768F-03DF-CD17FFD79405}"/>
          </ac:spMkLst>
        </pc:spChg>
        <pc:spChg chg="add mod">
          <ac:chgData name="墨兮 陳" userId="ec8e801ac302d657" providerId="LiveId" clId="{397B93F5-EC0A-4575-8546-ABE83033BEC9}" dt="2022-10-23T11:04:48.461" v="613" actId="571"/>
          <ac:spMkLst>
            <pc:docMk/>
            <pc:sldMk cId="1375395588" sldId="431"/>
            <ac:spMk id="12" creationId="{BA1324CC-242D-AE8F-F66E-2CCC24D8BE02}"/>
          </ac:spMkLst>
        </pc:spChg>
        <pc:spChg chg="add mod">
          <ac:chgData name="墨兮 陳" userId="ec8e801ac302d657" providerId="LiveId" clId="{397B93F5-EC0A-4575-8546-ABE83033BEC9}" dt="2022-10-23T11:04:48.461" v="613" actId="571"/>
          <ac:spMkLst>
            <pc:docMk/>
            <pc:sldMk cId="1375395588" sldId="431"/>
            <ac:spMk id="14" creationId="{6900A577-8943-3D09-3A96-08E26BFABD18}"/>
          </ac:spMkLst>
        </pc:spChg>
        <pc:spChg chg="add mod">
          <ac:chgData name="墨兮 陳" userId="ec8e801ac302d657" providerId="LiveId" clId="{397B93F5-EC0A-4575-8546-ABE83033BEC9}" dt="2022-10-23T11:05:49.013" v="627" actId="571"/>
          <ac:spMkLst>
            <pc:docMk/>
            <pc:sldMk cId="1375395588" sldId="431"/>
            <ac:spMk id="17" creationId="{53CA8AC8-F8D2-CBB5-63EC-6D391E2BF2B3}"/>
          </ac:spMkLst>
        </pc:spChg>
        <pc:spChg chg="mod ord">
          <ac:chgData name="墨兮 陳" userId="ec8e801ac302d657" providerId="LiveId" clId="{397B93F5-EC0A-4575-8546-ABE83033BEC9}" dt="2022-10-23T13:08:45.708" v="1530" actId="1076"/>
          <ac:spMkLst>
            <pc:docMk/>
            <pc:sldMk cId="1375395588" sldId="431"/>
            <ac:spMk id="19" creationId="{D5CCBD1D-45D7-14B1-4831-FAA280807A7E}"/>
          </ac:spMkLst>
        </pc:spChg>
        <pc:spChg chg="add mod">
          <ac:chgData name="墨兮 陳" userId="ec8e801ac302d657" providerId="LiveId" clId="{397B93F5-EC0A-4575-8546-ABE83033BEC9}" dt="2022-10-23T11:05:49.013" v="627" actId="571"/>
          <ac:spMkLst>
            <pc:docMk/>
            <pc:sldMk cId="1375395588" sldId="431"/>
            <ac:spMk id="20" creationId="{2CC3DA42-176B-E43B-275F-49E9F89A676A}"/>
          </ac:spMkLst>
        </pc:spChg>
        <pc:spChg chg="mod ord">
          <ac:chgData name="墨兮 陳" userId="ec8e801ac302d657" providerId="LiveId" clId="{397B93F5-EC0A-4575-8546-ABE83033BEC9}" dt="2022-10-23T11:06:19.219" v="641" actId="1076"/>
          <ac:spMkLst>
            <pc:docMk/>
            <pc:sldMk cId="1375395588" sldId="431"/>
            <ac:spMk id="22" creationId="{F0B1421E-5141-A4B3-9C0A-35F617EE5FDB}"/>
          </ac:spMkLst>
        </pc:spChg>
        <pc:spChg chg="add mod">
          <ac:chgData name="墨兮 陳" userId="ec8e801ac302d657" providerId="LiveId" clId="{397B93F5-EC0A-4575-8546-ABE83033BEC9}" dt="2022-10-23T11:09:16.832" v="684" actId="571"/>
          <ac:spMkLst>
            <pc:docMk/>
            <pc:sldMk cId="1375395588" sldId="431"/>
            <ac:spMk id="23" creationId="{458D3954-39CF-68C6-C3A1-DA21110518FB}"/>
          </ac:spMkLst>
        </pc:spChg>
        <pc:spChg chg="add del mod">
          <ac:chgData name="墨兮 陳" userId="ec8e801ac302d657" providerId="LiveId" clId="{397B93F5-EC0A-4575-8546-ABE83033BEC9}" dt="2022-10-23T13:03:31.052" v="1453"/>
          <ac:spMkLst>
            <pc:docMk/>
            <pc:sldMk cId="1375395588" sldId="431"/>
            <ac:spMk id="35" creationId="{9C89E871-72CF-EE47-5518-6D3725CCD2E4}"/>
          </ac:spMkLst>
        </pc:spChg>
        <pc:spChg chg="add mod ord">
          <ac:chgData name="墨兮 陳" userId="ec8e801ac302d657" providerId="LiveId" clId="{397B93F5-EC0A-4575-8546-ABE83033BEC9}" dt="2022-10-23T13:07:51.976" v="1523" actId="962"/>
          <ac:spMkLst>
            <pc:docMk/>
            <pc:sldMk cId="1375395588" sldId="431"/>
            <ac:spMk id="36" creationId="{3FF94B29-C148-E0AC-079E-528C67B82604}"/>
          </ac:spMkLst>
        </pc:spChg>
        <pc:spChg chg="add mod ord">
          <ac:chgData name="墨兮 陳" userId="ec8e801ac302d657" providerId="LiveId" clId="{397B93F5-EC0A-4575-8546-ABE83033BEC9}" dt="2022-10-23T13:08:14.356" v="1525" actId="962"/>
          <ac:spMkLst>
            <pc:docMk/>
            <pc:sldMk cId="1375395588" sldId="431"/>
            <ac:spMk id="37" creationId="{C4862FB4-843B-2B01-1342-0A61193B4C3D}"/>
          </ac:spMkLst>
        </pc:spChg>
        <pc:spChg chg="add mod ord">
          <ac:chgData name="墨兮 陳" userId="ec8e801ac302d657" providerId="LiveId" clId="{397B93F5-EC0A-4575-8546-ABE83033BEC9}" dt="2022-10-23T13:07:41.695" v="1522" actId="13244"/>
          <ac:spMkLst>
            <pc:docMk/>
            <pc:sldMk cId="1375395588" sldId="431"/>
            <ac:spMk id="38" creationId="{FB55687C-8DE8-EA4E-9AFF-130A204BCC22}"/>
          </ac:spMkLst>
        </pc:spChg>
        <pc:spChg chg="add mod ord">
          <ac:chgData name="墨兮 陳" userId="ec8e801ac302d657" providerId="LiveId" clId="{397B93F5-EC0A-4575-8546-ABE83033BEC9}" dt="2022-10-23T13:07:41.695" v="1522" actId="13244"/>
          <ac:spMkLst>
            <pc:docMk/>
            <pc:sldMk cId="1375395588" sldId="431"/>
            <ac:spMk id="39" creationId="{1BE5C8EA-C21E-0CE7-D985-FDB6D4B16CEE}"/>
          </ac:spMkLst>
        </pc:spChg>
        <pc:spChg chg="add mod">
          <ac:chgData name="墨兮 陳" userId="ec8e801ac302d657" providerId="LiveId" clId="{397B93F5-EC0A-4575-8546-ABE83033BEC9}" dt="2022-10-23T13:11:24.130" v="1568" actId="571"/>
          <ac:spMkLst>
            <pc:docMk/>
            <pc:sldMk cId="1375395588" sldId="431"/>
            <ac:spMk id="41" creationId="{390D63A3-21FB-0AF8-4EEA-F48404334819}"/>
          </ac:spMkLst>
        </pc:spChg>
        <pc:spChg chg="add mod">
          <ac:chgData name="墨兮 陳" userId="ec8e801ac302d657" providerId="LiveId" clId="{397B93F5-EC0A-4575-8546-ABE83033BEC9}" dt="2022-10-23T13:11:24.130" v="1568" actId="571"/>
          <ac:spMkLst>
            <pc:docMk/>
            <pc:sldMk cId="1375395588" sldId="431"/>
            <ac:spMk id="42" creationId="{021C96C0-084D-A683-5F48-17DA8B7AD43C}"/>
          </ac:spMkLst>
        </pc:spChg>
        <pc:spChg chg="mod">
          <ac:chgData name="墨兮 陳" userId="ec8e801ac302d657" providerId="LiveId" clId="{397B93F5-EC0A-4575-8546-ABE83033BEC9}" dt="2022-10-23T11:41:24.348" v="1113" actId="255"/>
          <ac:spMkLst>
            <pc:docMk/>
            <pc:sldMk cId="1375395588" sldId="431"/>
            <ac:spMk id="56" creationId="{D9F2E640-4313-0B67-B5AF-82C2357C5084}"/>
          </ac:spMkLst>
        </pc:spChg>
        <pc:spChg chg="mod ord">
          <ac:chgData name="墨兮 陳" userId="ec8e801ac302d657" providerId="LiveId" clId="{397B93F5-EC0A-4575-8546-ABE83033BEC9}" dt="2022-10-23T13:09:02.788" v="1532" actId="1076"/>
          <ac:spMkLst>
            <pc:docMk/>
            <pc:sldMk cId="1375395588" sldId="431"/>
            <ac:spMk id="58" creationId="{EAE54676-7F01-8128-052E-B39E4EF386A4}"/>
          </ac:spMkLst>
        </pc:spChg>
        <pc:spChg chg="mod ord">
          <ac:chgData name="墨兮 陳" userId="ec8e801ac302d657" providerId="LiveId" clId="{397B93F5-EC0A-4575-8546-ABE83033BEC9}" dt="2022-10-23T13:12:21.285" v="1575" actId="14100"/>
          <ac:spMkLst>
            <pc:docMk/>
            <pc:sldMk cId="1375395588" sldId="431"/>
            <ac:spMk id="59" creationId="{A061A948-A789-E94F-712E-3283DC1A0494}"/>
          </ac:spMkLst>
        </pc:spChg>
        <pc:spChg chg="mod ord">
          <ac:chgData name="墨兮 陳" userId="ec8e801ac302d657" providerId="LiveId" clId="{397B93F5-EC0A-4575-8546-ABE83033BEC9}" dt="2022-10-23T11:06:19.219" v="641" actId="1076"/>
          <ac:spMkLst>
            <pc:docMk/>
            <pc:sldMk cId="1375395588" sldId="431"/>
            <ac:spMk id="60" creationId="{9C43C344-D87E-F835-855F-65D93777DD5F}"/>
          </ac:spMkLst>
        </pc:spChg>
        <pc:spChg chg="mod ord">
          <ac:chgData name="墨兮 陳" userId="ec8e801ac302d657" providerId="LiveId" clId="{397B93F5-EC0A-4575-8546-ABE83033BEC9}" dt="2022-10-23T13:10:31.708" v="1542" actId="1076"/>
          <ac:spMkLst>
            <pc:docMk/>
            <pc:sldMk cId="1375395588" sldId="431"/>
            <ac:spMk id="62" creationId="{13F117A0-A216-104E-9F5A-123248AB2825}"/>
          </ac:spMkLst>
        </pc:spChg>
        <pc:spChg chg="mod">
          <ac:chgData name="墨兮 陳" userId="ec8e801ac302d657" providerId="LiveId" clId="{397B93F5-EC0A-4575-8546-ABE83033BEC9}" dt="2022-10-23T13:15:10.741" v="1630" actId="1076"/>
          <ac:spMkLst>
            <pc:docMk/>
            <pc:sldMk cId="1375395588" sldId="431"/>
            <ac:spMk id="63" creationId="{1DA9E646-EAF6-1D36-4C27-255EB4ACCB2A}"/>
          </ac:spMkLst>
        </pc:spChg>
        <pc:spChg chg="mod ord">
          <ac:chgData name="墨兮 陳" userId="ec8e801ac302d657" providerId="LiveId" clId="{397B93F5-EC0A-4575-8546-ABE83033BEC9}" dt="2022-10-23T11:12:34.276" v="739" actId="20577"/>
          <ac:spMkLst>
            <pc:docMk/>
            <pc:sldMk cId="1375395588" sldId="431"/>
            <ac:spMk id="64" creationId="{4A093D88-4889-BA56-F96F-C669EF0E42D1}"/>
          </ac:spMkLst>
        </pc:spChg>
        <pc:spChg chg="mod ord">
          <ac:chgData name="墨兮 陳" userId="ec8e801ac302d657" providerId="LiveId" clId="{397B93F5-EC0A-4575-8546-ABE83033BEC9}" dt="2022-10-23T13:07:11.951" v="1518" actId="962"/>
          <ac:spMkLst>
            <pc:docMk/>
            <pc:sldMk cId="1375395588" sldId="431"/>
            <ac:spMk id="68" creationId="{D6CE78E2-1BC1-3CCA-CE2D-AA1277BEDD6B}"/>
          </ac:spMkLst>
        </pc:spChg>
        <pc:spChg chg="mod ord">
          <ac:chgData name="墨兮 陳" userId="ec8e801ac302d657" providerId="LiveId" clId="{397B93F5-EC0A-4575-8546-ABE83033BEC9}" dt="2022-10-23T13:10:24.631" v="1541" actId="962"/>
          <ac:spMkLst>
            <pc:docMk/>
            <pc:sldMk cId="1375395588" sldId="431"/>
            <ac:spMk id="69" creationId="{B6D0D83B-B5FD-F394-DC2F-EC03E0A4FF80}"/>
          </ac:spMkLst>
        </pc:spChg>
        <pc:spChg chg="mod ord">
          <ac:chgData name="墨兮 陳" userId="ec8e801ac302d657" providerId="LiveId" clId="{397B93F5-EC0A-4575-8546-ABE83033BEC9}" dt="2022-10-23T13:10:12.191" v="1539" actId="962"/>
          <ac:spMkLst>
            <pc:docMk/>
            <pc:sldMk cId="1375395588" sldId="431"/>
            <ac:spMk id="71" creationId="{DAEF9F71-6647-92BC-EFDD-E6279034AD5C}"/>
          </ac:spMkLst>
        </pc:spChg>
        <pc:grpChg chg="mod ord">
          <ac:chgData name="墨兮 陳" userId="ec8e801ac302d657" providerId="LiveId" clId="{397B93F5-EC0A-4575-8546-ABE83033BEC9}" dt="2022-10-23T11:16:14.834" v="783" actId="1076"/>
          <ac:grpSpMkLst>
            <pc:docMk/>
            <pc:sldMk cId="1375395588" sldId="431"/>
            <ac:grpSpMk id="72" creationId="{C60C0765-26B2-4C49-87C0-2AFD6F5CE966}"/>
          </ac:grpSpMkLst>
        </pc:grpChg>
        <pc:picChg chg="add mod ord">
          <ac:chgData name="墨兮 陳" userId="ec8e801ac302d657" providerId="LiveId" clId="{397B93F5-EC0A-4575-8546-ABE83033BEC9}" dt="2022-10-23T13:07:17.013" v="1519" actId="13244"/>
          <ac:picMkLst>
            <pc:docMk/>
            <pc:sldMk cId="1375395588" sldId="431"/>
            <ac:picMk id="3" creationId="{922A8AB9-8075-D6A4-34F6-241EC84C97EA}"/>
          </ac:picMkLst>
        </pc:picChg>
        <pc:picChg chg="mod ord">
          <ac:chgData name="墨兮 陳" userId="ec8e801ac302d657" providerId="LiveId" clId="{397B93F5-EC0A-4575-8546-ABE83033BEC9}" dt="2022-10-23T13:09:17.645" v="1533" actId="1076"/>
          <ac:picMkLst>
            <pc:docMk/>
            <pc:sldMk cId="1375395588" sldId="431"/>
            <ac:picMk id="4" creationId="{B1674D30-D1C3-424B-959C-0838F756928E}"/>
          </ac:picMkLst>
        </pc:picChg>
        <pc:picChg chg="mod ord">
          <ac:chgData name="墨兮 陳" userId="ec8e801ac302d657" providerId="LiveId" clId="{397B93F5-EC0A-4575-8546-ABE83033BEC9}" dt="2022-10-23T13:08:32.604" v="1528" actId="1076"/>
          <ac:picMkLst>
            <pc:docMk/>
            <pc:sldMk cId="1375395588" sldId="431"/>
            <ac:picMk id="13" creationId="{DA0B93C7-3BDF-CCDB-5BBD-6CDAB28649B1}"/>
          </ac:picMkLst>
        </pc:picChg>
        <pc:picChg chg="mod ord">
          <ac:chgData name="墨兮 陳" userId="ec8e801ac302d657" providerId="LiveId" clId="{397B93F5-EC0A-4575-8546-ABE83033BEC9}" dt="2022-10-23T11:36:50.019" v="1053" actId="1076"/>
          <ac:picMkLst>
            <pc:docMk/>
            <pc:sldMk cId="1375395588" sldId="431"/>
            <ac:picMk id="15" creationId="{28C5BF26-0A69-3409-CD5B-086C827BA30F}"/>
          </ac:picMkLst>
        </pc:picChg>
        <pc:picChg chg="add mod">
          <ac:chgData name="墨兮 陳" userId="ec8e801ac302d657" providerId="LiveId" clId="{397B93F5-EC0A-4575-8546-ABE83033BEC9}" dt="2022-10-23T11:04:48.461" v="613" actId="571"/>
          <ac:picMkLst>
            <pc:docMk/>
            <pc:sldMk cId="1375395588" sldId="431"/>
            <ac:picMk id="16" creationId="{03CAAAB9-0823-674D-AF8A-5977D349F14F}"/>
          </ac:picMkLst>
        </pc:picChg>
        <pc:picChg chg="mod ord">
          <ac:chgData name="墨兮 陳" userId="ec8e801ac302d657" providerId="LiveId" clId="{397B93F5-EC0A-4575-8546-ABE83033BEC9}" dt="2022-10-23T13:09:33.901" v="1535" actId="1076"/>
          <ac:picMkLst>
            <pc:docMk/>
            <pc:sldMk cId="1375395588" sldId="431"/>
            <ac:picMk id="18" creationId="{696338E7-E41C-4BD4-B9A8-334B4DB49CD1}"/>
          </ac:picMkLst>
        </pc:picChg>
        <pc:picChg chg="add mod">
          <ac:chgData name="墨兮 陳" userId="ec8e801ac302d657" providerId="LiveId" clId="{397B93F5-EC0A-4575-8546-ABE83033BEC9}" dt="2022-10-23T11:06:05.481" v="639" actId="571"/>
          <ac:picMkLst>
            <pc:docMk/>
            <pc:sldMk cId="1375395588" sldId="431"/>
            <ac:picMk id="21" creationId="{A43ADDEB-3B9C-3FFB-D0B9-7B88E54E6F71}"/>
          </ac:picMkLst>
        </pc:picChg>
        <pc:picChg chg="add mod">
          <ac:chgData name="墨兮 陳" userId="ec8e801ac302d657" providerId="LiveId" clId="{397B93F5-EC0A-4575-8546-ABE83033BEC9}" dt="2022-10-23T11:09:16.832" v="684" actId="571"/>
          <ac:picMkLst>
            <pc:docMk/>
            <pc:sldMk cId="1375395588" sldId="431"/>
            <ac:picMk id="24" creationId="{9A16A171-C790-E18A-185D-1C0B45EBEF02}"/>
          </ac:picMkLst>
        </pc:picChg>
        <pc:picChg chg="add del mod">
          <ac:chgData name="墨兮 陳" userId="ec8e801ac302d657" providerId="LiveId" clId="{397B93F5-EC0A-4575-8546-ABE83033BEC9}" dt="2022-10-23T13:01:06.083" v="1434" actId="478"/>
          <ac:picMkLst>
            <pc:docMk/>
            <pc:sldMk cId="1375395588" sldId="431"/>
            <ac:picMk id="26" creationId="{D5D97131-038E-9DAB-D9C7-CA52D31D1D09}"/>
          </ac:picMkLst>
        </pc:picChg>
        <pc:picChg chg="add del mod">
          <ac:chgData name="墨兮 陳" userId="ec8e801ac302d657" providerId="LiveId" clId="{397B93F5-EC0A-4575-8546-ABE83033BEC9}" dt="2022-10-23T13:01:06.693" v="1435" actId="478"/>
          <ac:picMkLst>
            <pc:docMk/>
            <pc:sldMk cId="1375395588" sldId="431"/>
            <ac:picMk id="28" creationId="{BA11941C-72B5-7E77-1359-7FF965235BB0}"/>
          </ac:picMkLst>
        </pc:picChg>
        <pc:picChg chg="add del mod">
          <ac:chgData name="墨兮 陳" userId="ec8e801ac302d657" providerId="LiveId" clId="{397B93F5-EC0A-4575-8546-ABE83033BEC9}" dt="2022-10-23T13:01:30.297" v="1438" actId="478"/>
          <ac:picMkLst>
            <pc:docMk/>
            <pc:sldMk cId="1375395588" sldId="431"/>
            <ac:picMk id="30" creationId="{AAD03227-A98D-D154-CD5A-67985335230A}"/>
          </ac:picMkLst>
        </pc:picChg>
        <pc:picChg chg="add del mod">
          <ac:chgData name="墨兮 陳" userId="ec8e801ac302d657" providerId="LiveId" clId="{397B93F5-EC0A-4575-8546-ABE83033BEC9}" dt="2022-10-23T13:02:09.874" v="1441" actId="478"/>
          <ac:picMkLst>
            <pc:docMk/>
            <pc:sldMk cId="1375395588" sldId="431"/>
            <ac:picMk id="32" creationId="{04BC8E24-EA98-288A-3CC2-59138F5AE341}"/>
          </ac:picMkLst>
        </pc:picChg>
        <pc:picChg chg="add mod ord">
          <ac:chgData name="墨兮 陳" userId="ec8e801ac302d657" providerId="LiveId" clId="{397B93F5-EC0A-4575-8546-ABE83033BEC9}" dt="2022-10-23T13:06:58.940" v="1516" actId="13244"/>
          <ac:picMkLst>
            <pc:docMk/>
            <pc:sldMk cId="1375395588" sldId="431"/>
            <ac:picMk id="34" creationId="{C8A1B9AC-19C1-CF43-D9E0-A35368F5A0CC}"/>
          </ac:picMkLst>
        </pc:picChg>
        <pc:picChg chg="add del mod">
          <ac:chgData name="墨兮 陳" userId="ec8e801ac302d657" providerId="LiveId" clId="{397B93F5-EC0A-4575-8546-ABE83033BEC9}" dt="2022-10-23T13:05:07.986" v="1463" actId="478"/>
          <ac:picMkLst>
            <pc:docMk/>
            <pc:sldMk cId="1375395588" sldId="431"/>
            <ac:picMk id="40" creationId="{2080062B-FBF1-601B-886A-470C1E1D8E98}"/>
          </ac:picMkLst>
        </pc:picChg>
        <pc:picChg chg="add mod">
          <ac:chgData name="墨兮 陳" userId="ec8e801ac302d657" providerId="LiveId" clId="{397B93F5-EC0A-4575-8546-ABE83033BEC9}" dt="2022-10-23T13:11:24.130" v="1568" actId="571"/>
          <ac:picMkLst>
            <pc:docMk/>
            <pc:sldMk cId="1375395588" sldId="431"/>
            <ac:picMk id="43" creationId="{69CD7F17-F7B6-A67E-D580-FC832ABD45A0}"/>
          </ac:picMkLst>
        </pc:picChg>
        <pc:picChg chg="mod">
          <ac:chgData name="墨兮 陳" userId="ec8e801ac302d657" providerId="LiveId" clId="{397B93F5-EC0A-4575-8546-ABE83033BEC9}" dt="2022-10-23T11:14:47.343" v="771" actId="962"/>
          <ac:picMkLst>
            <pc:docMk/>
            <pc:sldMk cId="1375395588" sldId="431"/>
            <ac:picMk id="61" creationId="{0D7A8D83-652D-B6EA-BE69-2948CCBCB612}"/>
          </ac:picMkLst>
        </pc:picChg>
        <pc:picChg chg="mod ord">
          <ac:chgData name="墨兮 陳" userId="ec8e801ac302d657" providerId="LiveId" clId="{397B93F5-EC0A-4575-8546-ABE83033BEC9}" dt="2022-10-23T11:16:00.445" v="782" actId="13244"/>
          <ac:picMkLst>
            <pc:docMk/>
            <pc:sldMk cId="1375395588" sldId="431"/>
            <ac:picMk id="73" creationId="{AB6F5215-F389-1E3C-99CD-6D8B7EC88C8A}"/>
          </ac:picMkLst>
        </pc:picChg>
      </pc:sldChg>
      <pc:sldChg chg="delSp modSp del mod">
        <pc:chgData name="墨兮 陳" userId="ec8e801ac302d657" providerId="LiveId" clId="{397B93F5-EC0A-4575-8546-ABE83033BEC9}" dt="2022-10-23T10:50:45.051" v="407" actId="47"/>
        <pc:sldMkLst>
          <pc:docMk/>
          <pc:sldMk cId="3354005672" sldId="434"/>
        </pc:sldMkLst>
        <pc:spChg chg="mod">
          <ac:chgData name="墨兮 陳" userId="ec8e801ac302d657" providerId="LiveId" clId="{397B93F5-EC0A-4575-8546-ABE83033BEC9}" dt="2022-10-23T10:50:14.028" v="370" actId="14100"/>
          <ac:spMkLst>
            <pc:docMk/>
            <pc:sldMk cId="3354005672" sldId="434"/>
            <ac:spMk id="4" creationId="{00000000-0000-0000-0000-000000000000}"/>
          </ac:spMkLst>
        </pc:spChg>
        <pc:spChg chg="del">
          <ac:chgData name="墨兮 陳" userId="ec8e801ac302d657" providerId="LiveId" clId="{397B93F5-EC0A-4575-8546-ABE83033BEC9}" dt="2022-10-23T10:46:26.652" v="7" actId="478"/>
          <ac:spMkLst>
            <pc:docMk/>
            <pc:sldMk cId="3354005672" sldId="434"/>
            <ac:spMk id="5" creationId="{00000000-0000-0000-0000-000000000000}"/>
          </ac:spMkLst>
        </pc:spChg>
        <pc:picChg chg="del">
          <ac:chgData name="墨兮 陳" userId="ec8e801ac302d657" providerId="LiveId" clId="{397B93F5-EC0A-4575-8546-ABE83033BEC9}" dt="2022-10-23T10:46:20.771" v="6" actId="478"/>
          <ac:picMkLst>
            <pc:docMk/>
            <pc:sldMk cId="3354005672" sldId="434"/>
            <ac:picMk id="7" creationId="{9437B110-D40B-4DE7-C4A8-898C13A78C31}"/>
          </ac:picMkLst>
        </pc:picChg>
      </pc:sldChg>
      <pc:sldChg chg="del ord">
        <pc:chgData name="墨兮 陳" userId="ec8e801ac302d657" providerId="LiveId" clId="{397B93F5-EC0A-4575-8546-ABE83033BEC9}" dt="2022-10-23T12:45:00.288" v="1255" actId="47"/>
        <pc:sldMkLst>
          <pc:docMk/>
          <pc:sldMk cId="1143655557" sldId="442"/>
        </pc:sldMkLst>
      </pc:sldChg>
      <pc:sldChg chg="addSp delSp modSp mod ord modAnim">
        <pc:chgData name="墨兮 陳" userId="ec8e801ac302d657" providerId="LiveId" clId="{397B93F5-EC0A-4575-8546-ABE83033BEC9}" dt="2022-10-23T20:00:57.266" v="2703" actId="20577"/>
        <pc:sldMkLst>
          <pc:docMk/>
          <pc:sldMk cId="366039796" sldId="454"/>
        </pc:sldMkLst>
        <pc:spChg chg="mod">
          <ac:chgData name="墨兮 陳" userId="ec8e801ac302d657" providerId="LiveId" clId="{397B93F5-EC0A-4575-8546-ABE83033BEC9}" dt="2022-10-23T11:41:03.022" v="1111" actId="208"/>
          <ac:spMkLst>
            <pc:docMk/>
            <pc:sldMk cId="366039796" sldId="454"/>
            <ac:spMk id="2" creationId="{07F29420-D29D-D78F-969D-0687EB7C8ACD}"/>
          </ac:spMkLst>
        </pc:spChg>
        <pc:spChg chg="mod">
          <ac:chgData name="墨兮 陳" userId="ec8e801ac302d657" providerId="LiveId" clId="{397B93F5-EC0A-4575-8546-ABE83033BEC9}" dt="2022-10-23T11:41:07.166" v="1112" actId="208"/>
          <ac:spMkLst>
            <pc:docMk/>
            <pc:sldMk cId="366039796" sldId="454"/>
            <ac:spMk id="3" creationId="{B06A20BB-6DD4-3C22-150F-3C76C4A35909}"/>
          </ac:spMkLst>
        </pc:spChg>
        <pc:spChg chg="add mod">
          <ac:chgData name="墨兮 陳" userId="ec8e801ac302d657" providerId="LiveId" clId="{397B93F5-EC0A-4575-8546-ABE83033BEC9}" dt="2022-10-23T11:39:55.346" v="1108" actId="1076"/>
          <ac:spMkLst>
            <pc:docMk/>
            <pc:sldMk cId="366039796" sldId="454"/>
            <ac:spMk id="4" creationId="{2C5D9FCB-54DE-C166-098B-451EFDB52E36}"/>
          </ac:spMkLst>
        </pc:spChg>
        <pc:spChg chg="mod">
          <ac:chgData name="墨兮 陳" userId="ec8e801ac302d657" providerId="LiveId" clId="{397B93F5-EC0A-4575-8546-ABE83033BEC9}" dt="2022-10-23T11:39:42.466" v="1100" actId="20577"/>
          <ac:spMkLst>
            <pc:docMk/>
            <pc:sldMk cId="366039796" sldId="454"/>
            <ac:spMk id="7" creationId="{FD5B13CD-5182-84AF-5488-9AFFFDD1A6E9}"/>
          </ac:spMkLst>
        </pc:spChg>
        <pc:spChg chg="mod">
          <ac:chgData name="墨兮 陳" userId="ec8e801ac302d657" providerId="LiveId" clId="{397B93F5-EC0A-4575-8546-ABE83033BEC9}" dt="2022-10-23T20:00:57.266" v="2703" actId="20577"/>
          <ac:spMkLst>
            <pc:docMk/>
            <pc:sldMk cId="366039796" sldId="454"/>
            <ac:spMk id="9" creationId="{ABA16B07-EA52-7395-8725-BD6AF9D965CE}"/>
          </ac:spMkLst>
        </pc:spChg>
        <pc:spChg chg="del mod">
          <ac:chgData name="墨兮 陳" userId="ec8e801ac302d657" providerId="LiveId" clId="{397B93F5-EC0A-4575-8546-ABE83033BEC9}" dt="2022-10-23T11:31:11.579" v="1013" actId="478"/>
          <ac:spMkLst>
            <pc:docMk/>
            <pc:sldMk cId="366039796" sldId="454"/>
            <ac:spMk id="30" creationId="{29368B8A-7083-824F-BAF7-9DD81373B280}"/>
          </ac:spMkLst>
        </pc:spChg>
        <pc:spChg chg="del mod">
          <ac:chgData name="墨兮 陳" userId="ec8e801ac302d657" providerId="LiveId" clId="{397B93F5-EC0A-4575-8546-ABE83033BEC9}" dt="2022-10-23T20:00:41.522" v="2685" actId="478"/>
          <ac:spMkLst>
            <pc:docMk/>
            <pc:sldMk cId="366039796" sldId="454"/>
            <ac:spMk id="48" creationId="{5BC4F214-B82F-BD2E-F8C5-8BDCCD57F8BF}"/>
          </ac:spMkLst>
        </pc:spChg>
        <pc:grpChg chg="add mod">
          <ac:chgData name="墨兮 陳" userId="ec8e801ac302d657" providerId="LiveId" clId="{397B93F5-EC0A-4575-8546-ABE83033BEC9}" dt="2022-10-23T20:00:51.284" v="2688"/>
          <ac:grpSpMkLst>
            <pc:docMk/>
            <pc:sldMk cId="366039796" sldId="454"/>
            <ac:grpSpMk id="8" creationId="{FC2ADCA5-5489-1D46-DA59-7BB0FC60D577}"/>
          </ac:grpSpMkLst>
        </pc:grpChg>
        <pc:picChg chg="mod">
          <ac:chgData name="墨兮 陳" userId="ec8e801ac302d657" providerId="LiveId" clId="{397B93F5-EC0A-4575-8546-ABE83033BEC9}" dt="2022-10-23T11:31:08.603" v="1011" actId="1076"/>
          <ac:picMkLst>
            <pc:docMk/>
            <pc:sldMk cId="366039796" sldId="454"/>
            <ac:picMk id="53" creationId="{74D963B0-305E-1FA5-4C28-C5A4BDFE867A}"/>
          </ac:picMkLst>
        </pc:picChg>
        <pc:cxnChg chg="add mod">
          <ac:chgData name="墨兮 陳" userId="ec8e801ac302d657" providerId="LiveId" clId="{397B93F5-EC0A-4575-8546-ABE83033BEC9}" dt="2022-10-23T20:00:47.645" v="2687"/>
          <ac:cxnSpMkLst>
            <pc:docMk/>
            <pc:sldMk cId="366039796" sldId="454"/>
            <ac:cxnSpMk id="5" creationId="{605EC0FC-9006-A0B5-9580-C2CA1386B69E}"/>
          </ac:cxnSpMkLst>
        </pc:cxnChg>
        <pc:cxnChg chg="mod">
          <ac:chgData name="墨兮 陳" userId="ec8e801ac302d657" providerId="LiveId" clId="{397B93F5-EC0A-4575-8546-ABE83033BEC9}" dt="2022-10-23T20:00:51.284" v="2688"/>
          <ac:cxnSpMkLst>
            <pc:docMk/>
            <pc:sldMk cId="366039796" sldId="454"/>
            <ac:cxnSpMk id="10" creationId="{49E72AD1-09FA-EA24-5D85-A93144907A9D}"/>
          </ac:cxnSpMkLst>
        </pc:cxnChg>
        <pc:cxnChg chg="del mod">
          <ac:chgData name="墨兮 陳" userId="ec8e801ac302d657" providerId="LiveId" clId="{397B93F5-EC0A-4575-8546-ABE83033BEC9}" dt="2022-10-23T20:00:42.590" v="2686" actId="478"/>
          <ac:cxnSpMkLst>
            <pc:docMk/>
            <pc:sldMk cId="366039796" sldId="454"/>
            <ac:cxnSpMk id="49" creationId="{3C8F635D-68C1-7350-DFA7-2F9D9910924D}"/>
          </ac:cxnSpMkLst>
        </pc:cxnChg>
      </pc:sldChg>
      <pc:sldChg chg="addSp delSp modSp del mod ord">
        <pc:chgData name="墨兮 陳" userId="ec8e801ac302d657" providerId="LiveId" clId="{397B93F5-EC0A-4575-8546-ABE83033BEC9}" dt="2022-10-23T20:26:40.888" v="2905" actId="47"/>
        <pc:sldMkLst>
          <pc:docMk/>
          <pc:sldMk cId="2196024353" sldId="455"/>
        </pc:sldMkLst>
        <pc:spChg chg="add mod">
          <ac:chgData name="墨兮 陳" userId="ec8e801ac302d657" providerId="LiveId" clId="{397B93F5-EC0A-4575-8546-ABE83033BEC9}" dt="2022-10-23T20:12:32.922" v="2725" actId="20577"/>
          <ac:spMkLst>
            <pc:docMk/>
            <pc:sldMk cId="2196024353" sldId="455"/>
            <ac:spMk id="4" creationId="{FB100127-9DFB-148E-74A4-CBF49BEF2948}"/>
          </ac:spMkLst>
        </pc:spChg>
        <pc:spChg chg="add mod">
          <ac:chgData name="墨兮 陳" userId="ec8e801ac302d657" providerId="LiveId" clId="{397B93F5-EC0A-4575-8546-ABE83033BEC9}" dt="2022-10-23T20:16:45.103" v="2787" actId="113"/>
          <ac:spMkLst>
            <pc:docMk/>
            <pc:sldMk cId="2196024353" sldId="455"/>
            <ac:spMk id="8" creationId="{3478B092-D19E-CE10-576B-A6976829D0BF}"/>
          </ac:spMkLst>
        </pc:spChg>
        <pc:spChg chg="mod">
          <ac:chgData name="墨兮 陳" userId="ec8e801ac302d657" providerId="LiveId" clId="{397B93F5-EC0A-4575-8546-ABE83033BEC9}" dt="2022-10-23T20:14:48.077" v="2742" actId="14100"/>
          <ac:spMkLst>
            <pc:docMk/>
            <pc:sldMk cId="2196024353" sldId="455"/>
            <ac:spMk id="9" creationId="{B27BC9A2-07C9-4A56-1E32-8D16C0CCAA53}"/>
          </ac:spMkLst>
        </pc:spChg>
        <pc:spChg chg="mod">
          <ac:chgData name="墨兮 陳" userId="ec8e801ac302d657" providerId="LiveId" clId="{397B93F5-EC0A-4575-8546-ABE83033BEC9}" dt="2022-10-23T20:14:00.677" v="2740" actId="14100"/>
          <ac:spMkLst>
            <pc:docMk/>
            <pc:sldMk cId="2196024353" sldId="455"/>
            <ac:spMk id="13" creationId="{39DA783B-07D5-4B5E-DCB0-1684C081EF33}"/>
          </ac:spMkLst>
        </pc:spChg>
        <pc:spChg chg="mod">
          <ac:chgData name="墨兮 陳" userId="ec8e801ac302d657" providerId="LiveId" clId="{397B93F5-EC0A-4575-8546-ABE83033BEC9}" dt="2022-10-23T20:15:12.972" v="2745" actId="1076"/>
          <ac:spMkLst>
            <pc:docMk/>
            <pc:sldMk cId="2196024353" sldId="455"/>
            <ac:spMk id="14" creationId="{AA7485A1-C747-D5FB-7CA6-CD95C5B130D6}"/>
          </ac:spMkLst>
        </pc:spChg>
        <pc:spChg chg="mod">
          <ac:chgData name="墨兮 陳" userId="ec8e801ac302d657" providerId="LiveId" clId="{397B93F5-EC0A-4575-8546-ABE83033BEC9}" dt="2022-10-23T20:15:12.972" v="2745" actId="1076"/>
          <ac:spMkLst>
            <pc:docMk/>
            <pc:sldMk cId="2196024353" sldId="455"/>
            <ac:spMk id="15" creationId="{BB5AE636-0DB7-2E48-5258-35A231367F68}"/>
          </ac:spMkLst>
        </pc:spChg>
        <pc:spChg chg="mod">
          <ac:chgData name="墨兮 陳" userId="ec8e801ac302d657" providerId="LiveId" clId="{397B93F5-EC0A-4575-8546-ABE83033BEC9}" dt="2022-10-23T20:14:00.677" v="2740" actId="14100"/>
          <ac:spMkLst>
            <pc:docMk/>
            <pc:sldMk cId="2196024353" sldId="455"/>
            <ac:spMk id="16" creationId="{C4CF1222-01F7-3570-A22D-AA0642F60FC8}"/>
          </ac:spMkLst>
        </pc:spChg>
        <pc:spChg chg="mod">
          <ac:chgData name="墨兮 陳" userId="ec8e801ac302d657" providerId="LiveId" clId="{397B93F5-EC0A-4575-8546-ABE83033BEC9}" dt="2022-10-23T20:14:48.077" v="2742" actId="14100"/>
          <ac:spMkLst>
            <pc:docMk/>
            <pc:sldMk cId="2196024353" sldId="455"/>
            <ac:spMk id="18" creationId="{909456C4-9952-0610-C4E3-2BEE75C7B8D4}"/>
          </ac:spMkLst>
        </pc:spChg>
        <pc:spChg chg="mod">
          <ac:chgData name="墨兮 陳" userId="ec8e801ac302d657" providerId="LiveId" clId="{397B93F5-EC0A-4575-8546-ABE83033BEC9}" dt="2022-10-23T20:15:51.220" v="2748" actId="14100"/>
          <ac:spMkLst>
            <pc:docMk/>
            <pc:sldMk cId="2196024353" sldId="455"/>
            <ac:spMk id="19" creationId="{F4BECE29-87DC-ACA6-5DE5-726C301AF122}"/>
          </ac:spMkLst>
        </pc:spChg>
        <pc:spChg chg="mod">
          <ac:chgData name="墨兮 陳" userId="ec8e801ac302d657" providerId="LiveId" clId="{397B93F5-EC0A-4575-8546-ABE83033BEC9}" dt="2022-10-23T20:16:04.220" v="2753" actId="1076"/>
          <ac:spMkLst>
            <pc:docMk/>
            <pc:sldMk cId="2196024353" sldId="455"/>
            <ac:spMk id="20" creationId="{BE71AFBF-D0D2-362D-ED0D-B6D006ED7FA1}"/>
          </ac:spMkLst>
        </pc:spChg>
        <pc:spChg chg="mod">
          <ac:chgData name="墨兮 陳" userId="ec8e801ac302d657" providerId="LiveId" clId="{397B93F5-EC0A-4575-8546-ABE83033BEC9}" dt="2022-10-23T20:14:00.677" v="2740" actId="14100"/>
          <ac:spMkLst>
            <pc:docMk/>
            <pc:sldMk cId="2196024353" sldId="455"/>
            <ac:spMk id="22" creationId="{0520CD7F-8599-8C23-0692-DFB7C7F47558}"/>
          </ac:spMkLst>
        </pc:spChg>
        <pc:spChg chg="mod">
          <ac:chgData name="墨兮 陳" userId="ec8e801ac302d657" providerId="LiveId" clId="{397B93F5-EC0A-4575-8546-ABE83033BEC9}" dt="2022-10-23T20:14:48.077" v="2742" actId="14100"/>
          <ac:spMkLst>
            <pc:docMk/>
            <pc:sldMk cId="2196024353" sldId="455"/>
            <ac:spMk id="24" creationId="{BB645401-C683-8722-7520-3569C8A13A9F}"/>
          </ac:spMkLst>
        </pc:spChg>
        <pc:spChg chg="mod">
          <ac:chgData name="墨兮 陳" userId="ec8e801ac302d657" providerId="LiveId" clId="{397B93F5-EC0A-4575-8546-ABE83033BEC9}" dt="2022-10-23T20:14:48.077" v="2742" actId="14100"/>
          <ac:spMkLst>
            <pc:docMk/>
            <pc:sldMk cId="2196024353" sldId="455"/>
            <ac:spMk id="25" creationId="{8050BE7B-5905-3CEB-AFBF-0C3EB730D649}"/>
          </ac:spMkLst>
        </pc:spChg>
        <pc:spChg chg="mod">
          <ac:chgData name="墨兮 陳" userId="ec8e801ac302d657" providerId="LiveId" clId="{397B93F5-EC0A-4575-8546-ABE83033BEC9}" dt="2022-10-23T20:14:00.677" v="2740" actId="14100"/>
          <ac:spMkLst>
            <pc:docMk/>
            <pc:sldMk cId="2196024353" sldId="455"/>
            <ac:spMk id="26" creationId="{FB4C6DB3-FB2F-9299-3250-4FF0E39D24B8}"/>
          </ac:spMkLst>
        </pc:spChg>
        <pc:spChg chg="mod">
          <ac:chgData name="墨兮 陳" userId="ec8e801ac302d657" providerId="LiveId" clId="{397B93F5-EC0A-4575-8546-ABE83033BEC9}" dt="2022-10-23T20:15:12.972" v="2745" actId="1076"/>
          <ac:spMkLst>
            <pc:docMk/>
            <pc:sldMk cId="2196024353" sldId="455"/>
            <ac:spMk id="27" creationId="{FE08EBE0-B19D-1058-DE25-BDCC2F9F6421}"/>
          </ac:spMkLst>
        </pc:spChg>
        <pc:grpChg chg="del">
          <ac:chgData name="墨兮 陳" userId="ec8e801ac302d657" providerId="LiveId" clId="{397B93F5-EC0A-4575-8546-ABE83033BEC9}" dt="2022-10-23T20:12:14.107" v="2704" actId="478"/>
          <ac:grpSpMkLst>
            <pc:docMk/>
            <pc:sldMk cId="2196024353" sldId="455"/>
            <ac:grpSpMk id="7" creationId="{4527B6D7-E3CE-5414-7EB8-5881080E69B6}"/>
          </ac:grpSpMkLst>
        </pc:grpChg>
        <pc:picChg chg="mod">
          <ac:chgData name="墨兮 陳" userId="ec8e801ac302d657" providerId="LiveId" clId="{397B93F5-EC0A-4575-8546-ABE83033BEC9}" dt="2022-10-23T20:16:00.313" v="2752" actId="1076"/>
          <ac:picMkLst>
            <pc:docMk/>
            <pc:sldMk cId="2196024353" sldId="455"/>
            <ac:picMk id="2" creationId="{F53DEA10-1C80-33BD-9D28-BC8101FD3B32}"/>
          </ac:picMkLst>
        </pc:picChg>
        <pc:picChg chg="mod">
          <ac:chgData name="墨兮 陳" userId="ec8e801ac302d657" providerId="LiveId" clId="{397B93F5-EC0A-4575-8546-ABE83033BEC9}" dt="2022-10-23T20:12:57.091" v="2726"/>
          <ac:picMkLst>
            <pc:docMk/>
            <pc:sldMk cId="2196024353" sldId="455"/>
            <ac:picMk id="12" creationId="{093E3777-7376-714F-A3FB-F857DB3F97E2}"/>
          </ac:picMkLst>
        </pc:picChg>
        <pc:cxnChg chg="add mod">
          <ac:chgData name="墨兮 陳" userId="ec8e801ac302d657" providerId="LiveId" clId="{397B93F5-EC0A-4575-8546-ABE83033BEC9}" dt="2022-10-23T20:12:21.597" v="2707"/>
          <ac:cxnSpMkLst>
            <pc:docMk/>
            <pc:sldMk cId="2196024353" sldId="455"/>
            <ac:cxnSpMk id="5" creationId="{1881408B-E167-9697-5A6A-1A7D6E89D0FE}"/>
          </ac:cxnSpMkLst>
        </pc:cxnChg>
      </pc:sldChg>
      <pc:sldChg chg="addSp delSp modSp del mod ord delAnim modAnim">
        <pc:chgData name="墨兮 陳" userId="ec8e801ac302d657" providerId="LiveId" clId="{397B93F5-EC0A-4575-8546-ABE83033BEC9}" dt="2022-10-23T20:18:07.974" v="2797" actId="47"/>
        <pc:sldMkLst>
          <pc:docMk/>
          <pc:sldMk cId="3961924703" sldId="456"/>
        </pc:sldMkLst>
        <pc:spChg chg="del topLvl">
          <ac:chgData name="墨兮 陳" userId="ec8e801ac302d657" providerId="LiveId" clId="{397B93F5-EC0A-4575-8546-ABE83033BEC9}" dt="2022-10-23T19:41:49" v="2531" actId="478"/>
          <ac:spMkLst>
            <pc:docMk/>
            <pc:sldMk cId="3961924703" sldId="456"/>
            <ac:spMk id="5" creationId="{3EDC8ECC-C721-5058-7DE3-AC931BAC95C2}"/>
          </ac:spMkLst>
        </pc:spChg>
        <pc:spChg chg="del mod">
          <ac:chgData name="墨兮 陳" userId="ec8e801ac302d657" providerId="LiveId" clId="{397B93F5-EC0A-4575-8546-ABE83033BEC9}" dt="2022-10-23T19:41:47.809" v="2530" actId="478"/>
          <ac:spMkLst>
            <pc:docMk/>
            <pc:sldMk cId="3961924703" sldId="456"/>
            <ac:spMk id="8" creationId="{DC31795C-9B43-9CC2-2105-D09ACB837826}"/>
          </ac:spMkLst>
        </pc:spChg>
        <pc:spChg chg="del">
          <ac:chgData name="墨兮 陳" userId="ec8e801ac302d657" providerId="LiveId" clId="{397B93F5-EC0A-4575-8546-ABE83033BEC9}" dt="2022-10-23T19:41:51.552" v="2533" actId="478"/>
          <ac:spMkLst>
            <pc:docMk/>
            <pc:sldMk cId="3961924703" sldId="456"/>
            <ac:spMk id="9" creationId="{14318842-20C5-1072-66E6-E1DECD4E8D1D}"/>
          </ac:spMkLst>
        </pc:spChg>
        <pc:spChg chg="del">
          <ac:chgData name="墨兮 陳" userId="ec8e801ac302d657" providerId="LiveId" clId="{397B93F5-EC0A-4575-8546-ABE83033BEC9}" dt="2022-10-23T19:41:44.075" v="2527" actId="478"/>
          <ac:spMkLst>
            <pc:docMk/>
            <pc:sldMk cId="3961924703" sldId="456"/>
            <ac:spMk id="11" creationId="{26310FCC-A98D-A247-7607-A8D2A8E2D0A6}"/>
          </ac:spMkLst>
        </pc:spChg>
        <pc:spChg chg="del">
          <ac:chgData name="墨兮 陳" userId="ec8e801ac302d657" providerId="LiveId" clId="{397B93F5-EC0A-4575-8546-ABE83033BEC9}" dt="2022-10-23T19:41:45.562" v="2528" actId="478"/>
          <ac:spMkLst>
            <pc:docMk/>
            <pc:sldMk cId="3961924703" sldId="456"/>
            <ac:spMk id="13" creationId="{EE0CD940-BFA2-241E-2E6D-606564BFEE6C}"/>
          </ac:spMkLst>
        </pc:spChg>
        <pc:spChg chg="del">
          <ac:chgData name="墨兮 陳" userId="ec8e801ac302d657" providerId="LiveId" clId="{397B93F5-EC0A-4575-8546-ABE83033BEC9}" dt="2022-10-23T19:41:37.310" v="2520" actId="478"/>
          <ac:spMkLst>
            <pc:docMk/>
            <pc:sldMk cId="3961924703" sldId="456"/>
            <ac:spMk id="16" creationId="{01DB905F-F0ED-38E7-C2DC-7066B00196F4}"/>
          </ac:spMkLst>
        </pc:spChg>
        <pc:spChg chg="del mod">
          <ac:chgData name="墨兮 陳" userId="ec8e801ac302d657" providerId="LiveId" clId="{397B93F5-EC0A-4575-8546-ABE83033BEC9}" dt="2022-10-23T19:41:38.636" v="2522" actId="478"/>
          <ac:spMkLst>
            <pc:docMk/>
            <pc:sldMk cId="3961924703" sldId="456"/>
            <ac:spMk id="18" creationId="{B4285568-BEC0-38F9-5E9B-DF164FAD50CA}"/>
          </ac:spMkLst>
        </pc:spChg>
        <pc:spChg chg="del">
          <ac:chgData name="墨兮 陳" userId="ec8e801ac302d657" providerId="LiveId" clId="{397B93F5-EC0A-4575-8546-ABE83033BEC9}" dt="2022-10-23T19:41:41.847" v="2525" actId="478"/>
          <ac:spMkLst>
            <pc:docMk/>
            <pc:sldMk cId="3961924703" sldId="456"/>
            <ac:spMk id="26" creationId="{6A50FD74-D2BE-43E5-52F4-C0569EF813F9}"/>
          </ac:spMkLst>
        </pc:spChg>
        <pc:spChg chg="del">
          <ac:chgData name="墨兮 陳" userId="ec8e801ac302d657" providerId="LiveId" clId="{397B93F5-EC0A-4575-8546-ABE83033BEC9}" dt="2022-10-23T19:41:43.307" v="2526" actId="478"/>
          <ac:spMkLst>
            <pc:docMk/>
            <pc:sldMk cId="3961924703" sldId="456"/>
            <ac:spMk id="28" creationId="{55145713-957A-0C8B-C893-CCF025A2BB0E}"/>
          </ac:spMkLst>
        </pc:spChg>
        <pc:grpChg chg="del">
          <ac:chgData name="墨兮 陳" userId="ec8e801ac302d657" providerId="LiveId" clId="{397B93F5-EC0A-4575-8546-ABE83033BEC9}" dt="2022-10-23T19:41:49" v="2531" actId="478"/>
          <ac:grpSpMkLst>
            <pc:docMk/>
            <pc:sldMk cId="3961924703" sldId="456"/>
            <ac:grpSpMk id="4" creationId="{04D9E870-2A24-65DF-3AF9-95C9DD898F91}"/>
          </ac:grpSpMkLst>
        </pc:grpChg>
        <pc:picChg chg="del mod modVis">
          <ac:chgData name="墨兮 陳" userId="ec8e801ac302d657" providerId="LiveId" clId="{397B93F5-EC0A-4575-8546-ABE83033BEC9}" dt="2022-10-23T19:41:34.601" v="2518" actId="21"/>
          <ac:picMkLst>
            <pc:docMk/>
            <pc:sldMk cId="3961924703" sldId="456"/>
            <ac:picMk id="2" creationId="{842DE41E-29E5-5D07-1999-E3288DD6B9DF}"/>
          </ac:picMkLst>
        </pc:picChg>
        <pc:picChg chg="del">
          <ac:chgData name="墨兮 陳" userId="ec8e801ac302d657" providerId="LiveId" clId="{397B93F5-EC0A-4575-8546-ABE83033BEC9}" dt="2022-10-23T19:41:39.075" v="2523" actId="478"/>
          <ac:picMkLst>
            <pc:docMk/>
            <pc:sldMk cId="3961924703" sldId="456"/>
            <ac:picMk id="3" creationId="{FE318C82-CB55-B73F-D314-3F26CA129D20}"/>
          </ac:picMkLst>
        </pc:picChg>
        <pc:picChg chg="add del mod">
          <ac:chgData name="墨兮 陳" userId="ec8e801ac302d657" providerId="LiveId" clId="{397B93F5-EC0A-4575-8546-ABE83033BEC9}" dt="2022-10-23T20:17:42.923" v="2789" actId="21"/>
          <ac:picMkLst>
            <pc:docMk/>
            <pc:sldMk cId="3961924703" sldId="456"/>
            <ac:picMk id="7" creationId="{896C82C7-1F21-2C25-D713-08D9D27C3E6F}"/>
          </ac:picMkLst>
        </pc:picChg>
        <pc:picChg chg="del">
          <ac:chgData name="墨兮 陳" userId="ec8e801ac302d657" providerId="LiveId" clId="{397B93F5-EC0A-4575-8546-ABE83033BEC9}" dt="2022-10-23T19:41:40.999" v="2524" actId="478"/>
          <ac:picMkLst>
            <pc:docMk/>
            <pc:sldMk cId="3961924703" sldId="456"/>
            <ac:picMk id="12" creationId="{093E3777-7376-714F-A3FB-F857DB3F97E2}"/>
          </ac:picMkLst>
        </pc:picChg>
        <pc:picChg chg="del">
          <ac:chgData name="墨兮 陳" userId="ec8e801ac302d657" providerId="LiveId" clId="{397B93F5-EC0A-4575-8546-ABE83033BEC9}" dt="2022-10-23T19:41:36.541" v="2519" actId="478"/>
          <ac:picMkLst>
            <pc:docMk/>
            <pc:sldMk cId="3961924703" sldId="456"/>
            <ac:picMk id="15" creationId="{AB3E219D-219D-765D-A714-952A26775BB1}"/>
          </ac:picMkLst>
        </pc:picChg>
        <pc:cxnChg chg="del topLvl">
          <ac:chgData name="墨兮 陳" userId="ec8e801ac302d657" providerId="LiveId" clId="{397B93F5-EC0A-4575-8546-ABE83033BEC9}" dt="2022-10-23T19:41:50.008" v="2532" actId="478"/>
          <ac:cxnSpMkLst>
            <pc:docMk/>
            <pc:sldMk cId="3961924703" sldId="456"/>
            <ac:cxnSpMk id="6" creationId="{22CCD07F-E4BA-0553-03C2-A6107CC75E17}"/>
          </ac:cxnSpMkLst>
        </pc:cxnChg>
      </pc:sldChg>
      <pc:sldChg chg="del ord">
        <pc:chgData name="墨兮 陳" userId="ec8e801ac302d657" providerId="LiveId" clId="{397B93F5-EC0A-4575-8546-ABE83033BEC9}" dt="2022-10-24T01:36:34.825" v="2936" actId="47"/>
        <pc:sldMkLst>
          <pc:docMk/>
          <pc:sldMk cId="1456974802" sldId="459"/>
        </pc:sldMkLst>
      </pc:sldChg>
      <pc:sldChg chg="delSp del mod ord">
        <pc:chgData name="墨兮 陳" userId="ec8e801ac302d657" providerId="LiveId" clId="{397B93F5-EC0A-4575-8546-ABE83033BEC9}" dt="2022-10-23T12:54:57.188" v="1401" actId="47"/>
        <pc:sldMkLst>
          <pc:docMk/>
          <pc:sldMk cId="798407051" sldId="462"/>
        </pc:sldMkLst>
        <pc:picChg chg="del">
          <ac:chgData name="墨兮 陳" userId="ec8e801ac302d657" providerId="LiveId" clId="{397B93F5-EC0A-4575-8546-ABE83033BEC9}" dt="2022-10-23T12:46:00.971" v="1265" actId="478"/>
          <ac:picMkLst>
            <pc:docMk/>
            <pc:sldMk cId="798407051" sldId="462"/>
            <ac:picMk id="8" creationId="{522FFF24-7559-F1B7-20F9-F1ECBABF34E2}"/>
          </ac:picMkLst>
        </pc:picChg>
      </pc:sldChg>
      <pc:sldChg chg="del">
        <pc:chgData name="墨兮 陳" userId="ec8e801ac302d657" providerId="LiveId" clId="{397B93F5-EC0A-4575-8546-ABE83033BEC9}" dt="2022-10-23T10:51:22.609" v="436" actId="47"/>
        <pc:sldMkLst>
          <pc:docMk/>
          <pc:sldMk cId="441663747" sldId="463"/>
        </pc:sldMkLst>
      </pc:sldChg>
      <pc:sldChg chg="del">
        <pc:chgData name="墨兮 陳" userId="ec8e801ac302d657" providerId="LiveId" clId="{397B93F5-EC0A-4575-8546-ABE83033BEC9}" dt="2022-10-23T14:42:47.942" v="1947" actId="47"/>
        <pc:sldMkLst>
          <pc:docMk/>
          <pc:sldMk cId="525283408" sldId="464"/>
        </pc:sldMkLst>
      </pc:sldChg>
      <pc:sldChg chg="del ord">
        <pc:chgData name="墨兮 陳" userId="ec8e801ac302d657" providerId="LiveId" clId="{397B93F5-EC0A-4575-8546-ABE83033BEC9}" dt="2022-10-23T11:47:30.873" v="1177" actId="47"/>
        <pc:sldMkLst>
          <pc:docMk/>
          <pc:sldMk cId="4181207789" sldId="465"/>
        </pc:sldMkLst>
      </pc:sldChg>
      <pc:sldChg chg="modSp del mod">
        <pc:chgData name="墨兮 陳" userId="ec8e801ac302d657" providerId="LiveId" clId="{397B93F5-EC0A-4575-8546-ABE83033BEC9}" dt="2022-10-23T19:52:26.120" v="2651" actId="47"/>
        <pc:sldMkLst>
          <pc:docMk/>
          <pc:sldMk cId="1643863179" sldId="466"/>
        </pc:sldMkLst>
        <pc:graphicFrameChg chg="mod">
          <ac:chgData name="墨兮 陳" userId="ec8e801ac302d657" providerId="LiveId" clId="{397B93F5-EC0A-4575-8546-ABE83033BEC9}" dt="2022-10-23T19:47:18.316" v="2609" actId="1076"/>
          <ac:graphicFrameMkLst>
            <pc:docMk/>
            <pc:sldMk cId="1643863179" sldId="466"/>
            <ac:graphicFrameMk id="7" creationId="{F97E771A-4ED0-8AE2-1087-066690F2CFE1}"/>
          </ac:graphicFrameMkLst>
        </pc:graphicFrameChg>
        <pc:picChg chg="mod modVis">
          <ac:chgData name="墨兮 陳" userId="ec8e801ac302d657" providerId="LiveId" clId="{397B93F5-EC0A-4575-8546-ABE83033BEC9}" dt="2022-10-23T19:47:45.051" v="2614" actId="1076"/>
          <ac:picMkLst>
            <pc:docMk/>
            <pc:sldMk cId="1643863179" sldId="466"/>
            <ac:picMk id="2" creationId="{CD1326C4-C7AE-7CDD-25B2-88202BAD6B31}"/>
          </ac:picMkLst>
        </pc:picChg>
        <pc:picChg chg="mod modVis">
          <ac:chgData name="墨兮 陳" userId="ec8e801ac302d657" providerId="LiveId" clId="{397B93F5-EC0A-4575-8546-ABE83033BEC9}" dt="2022-10-23T19:45:35.130" v="2596" actId="1076"/>
          <ac:picMkLst>
            <pc:docMk/>
            <pc:sldMk cId="1643863179" sldId="466"/>
            <ac:picMk id="11" creationId="{945918DB-D038-7878-F84D-8DE2E8492A0F}"/>
          </ac:picMkLst>
        </pc:picChg>
        <pc:picChg chg="mod modVis">
          <ac:chgData name="墨兮 陳" userId="ec8e801ac302d657" providerId="LiveId" clId="{397B93F5-EC0A-4575-8546-ABE83033BEC9}" dt="2022-10-23T19:45:41.379" v="2597" actId="1076"/>
          <ac:picMkLst>
            <pc:docMk/>
            <pc:sldMk cId="1643863179" sldId="466"/>
            <ac:picMk id="13" creationId="{EFE859E5-DF05-AC9A-64DE-7B64E0DEAB2F}"/>
          </ac:picMkLst>
        </pc:picChg>
        <pc:picChg chg="mod ord modVis">
          <ac:chgData name="墨兮 陳" userId="ec8e801ac302d657" providerId="LiveId" clId="{397B93F5-EC0A-4575-8546-ABE83033BEC9}" dt="2022-10-23T19:46:20.590" v="2601" actId="13244"/>
          <ac:picMkLst>
            <pc:docMk/>
            <pc:sldMk cId="1643863179" sldId="466"/>
            <ac:picMk id="14" creationId="{7626E7DB-3839-DC07-0211-8BB3FDEC80A4}"/>
          </ac:picMkLst>
        </pc:picChg>
        <pc:picChg chg="mod modVis">
          <ac:chgData name="墨兮 陳" userId="ec8e801ac302d657" providerId="LiveId" clId="{397B93F5-EC0A-4575-8546-ABE83033BEC9}" dt="2022-10-23T19:46:01.003" v="2599" actId="1076"/>
          <ac:picMkLst>
            <pc:docMk/>
            <pc:sldMk cId="1643863179" sldId="466"/>
            <ac:picMk id="15" creationId="{07AA971D-8903-0FB1-8BC4-4853C7B37B28}"/>
          </ac:picMkLst>
        </pc:picChg>
        <pc:picChg chg="mod ord modVis">
          <ac:chgData name="墨兮 陳" userId="ec8e801ac302d657" providerId="LiveId" clId="{397B93F5-EC0A-4575-8546-ABE83033BEC9}" dt="2022-10-23T19:46:26.870" v="2602" actId="13244"/>
          <ac:picMkLst>
            <pc:docMk/>
            <pc:sldMk cId="1643863179" sldId="466"/>
            <ac:picMk id="16" creationId="{D299F548-FC9B-1AC8-7751-0745B1050398}"/>
          </ac:picMkLst>
        </pc:picChg>
        <pc:picChg chg="mod modVis">
          <ac:chgData name="墨兮 陳" userId="ec8e801ac302d657" providerId="LiveId" clId="{397B93F5-EC0A-4575-8546-ABE83033BEC9}" dt="2022-10-23T19:47:45.051" v="2614" actId="1076"/>
          <ac:picMkLst>
            <pc:docMk/>
            <pc:sldMk cId="1643863179" sldId="466"/>
            <ac:picMk id="17" creationId="{794FC6CD-6995-F215-F148-E35610F159A4}"/>
          </ac:picMkLst>
        </pc:picChg>
        <pc:picChg chg="mod modVis">
          <ac:chgData name="墨兮 陳" userId="ec8e801ac302d657" providerId="LiveId" clId="{397B93F5-EC0A-4575-8546-ABE83033BEC9}" dt="2022-10-23T19:47:45.051" v="2614" actId="1076"/>
          <ac:picMkLst>
            <pc:docMk/>
            <pc:sldMk cId="1643863179" sldId="466"/>
            <ac:picMk id="18" creationId="{E5A990AF-C240-0B9B-545E-654C6E510861}"/>
          </ac:picMkLst>
        </pc:picChg>
        <pc:picChg chg="mod modVis">
          <ac:chgData name="墨兮 陳" userId="ec8e801ac302d657" providerId="LiveId" clId="{397B93F5-EC0A-4575-8546-ABE83033BEC9}" dt="2022-10-23T19:47:45.051" v="2614" actId="1076"/>
          <ac:picMkLst>
            <pc:docMk/>
            <pc:sldMk cId="1643863179" sldId="466"/>
            <ac:picMk id="19" creationId="{444AC36C-9BD4-01C9-6159-241CBB4198DE}"/>
          </ac:picMkLst>
        </pc:picChg>
        <pc:picChg chg="mod modVis">
          <ac:chgData name="墨兮 陳" userId="ec8e801ac302d657" providerId="LiveId" clId="{397B93F5-EC0A-4575-8546-ABE83033BEC9}" dt="2022-10-23T19:47:45.051" v="2614" actId="1076"/>
          <ac:picMkLst>
            <pc:docMk/>
            <pc:sldMk cId="1643863179" sldId="466"/>
            <ac:picMk id="20" creationId="{AD42C0BC-B289-7A8B-5045-60EF28E2A9BC}"/>
          </ac:picMkLst>
        </pc:picChg>
      </pc:sldChg>
      <pc:sldChg chg="del">
        <pc:chgData name="墨兮 陳" userId="ec8e801ac302d657" providerId="LiveId" clId="{397B93F5-EC0A-4575-8546-ABE83033BEC9}" dt="2022-10-23T10:57:56.670" v="496" actId="47"/>
        <pc:sldMkLst>
          <pc:docMk/>
          <pc:sldMk cId="1364060744" sldId="470"/>
        </pc:sldMkLst>
      </pc:sldChg>
      <pc:sldChg chg="del">
        <pc:chgData name="墨兮 陳" userId="ec8e801ac302d657" providerId="LiveId" clId="{397B93F5-EC0A-4575-8546-ABE83033BEC9}" dt="2022-10-23T10:51:42.444" v="454" actId="47"/>
        <pc:sldMkLst>
          <pc:docMk/>
          <pc:sldMk cId="2835479371" sldId="472"/>
        </pc:sldMkLst>
      </pc:sldChg>
      <pc:sldChg chg="del">
        <pc:chgData name="墨兮 陳" userId="ec8e801ac302d657" providerId="LiveId" clId="{397B93F5-EC0A-4575-8546-ABE83033BEC9}" dt="2022-10-23T19:53:20.512" v="2652" actId="47"/>
        <pc:sldMkLst>
          <pc:docMk/>
          <pc:sldMk cId="1813366816" sldId="474"/>
        </pc:sldMkLst>
      </pc:sldChg>
      <pc:sldChg chg="addSp delSp modSp mod ord modAnim">
        <pc:chgData name="墨兮 陳" userId="ec8e801ac302d657" providerId="LiveId" clId="{397B93F5-EC0A-4575-8546-ABE83033BEC9}" dt="2022-10-24T02:18:29.562" v="3551" actId="1076"/>
        <pc:sldMkLst>
          <pc:docMk/>
          <pc:sldMk cId="3655863305" sldId="475"/>
        </pc:sldMkLst>
        <pc:spChg chg="add mod ord">
          <ac:chgData name="墨兮 陳" userId="ec8e801ac302d657" providerId="LiveId" clId="{397B93F5-EC0A-4575-8546-ABE83033BEC9}" dt="2022-10-24T02:00:50.437" v="3177" actId="1076"/>
          <ac:spMkLst>
            <pc:docMk/>
            <pc:sldMk cId="3655863305" sldId="475"/>
            <ac:spMk id="2" creationId="{0D7C26BF-D1C9-7D43-7299-1FD19B1A1A76}"/>
          </ac:spMkLst>
        </pc:spChg>
        <pc:spChg chg="add mod ord">
          <ac:chgData name="墨兮 陳" userId="ec8e801ac302d657" providerId="LiveId" clId="{397B93F5-EC0A-4575-8546-ABE83033BEC9}" dt="2022-10-24T02:01:13.923" v="3182" actId="1076"/>
          <ac:spMkLst>
            <pc:docMk/>
            <pc:sldMk cId="3655863305" sldId="475"/>
            <ac:spMk id="3" creationId="{D8D4217A-A41D-1163-3817-269211B0DC40}"/>
          </ac:spMkLst>
        </pc:spChg>
        <pc:spChg chg="add mod ord">
          <ac:chgData name="墨兮 陳" userId="ec8e801ac302d657" providerId="LiveId" clId="{397B93F5-EC0A-4575-8546-ABE83033BEC9}" dt="2022-10-24T02:08:19.233" v="3375" actId="1076"/>
          <ac:spMkLst>
            <pc:docMk/>
            <pc:sldMk cId="3655863305" sldId="475"/>
            <ac:spMk id="4" creationId="{EB3A6D20-62B4-2986-70F8-2BD201D8824E}"/>
          </ac:spMkLst>
        </pc:spChg>
        <pc:spChg chg="mod">
          <ac:chgData name="墨兮 陳" userId="ec8e801ac302d657" providerId="LiveId" clId="{397B93F5-EC0A-4575-8546-ABE83033BEC9}" dt="2022-10-24T02:02:08.641" v="3220" actId="20577"/>
          <ac:spMkLst>
            <pc:docMk/>
            <pc:sldMk cId="3655863305" sldId="475"/>
            <ac:spMk id="6" creationId="{03AA8CF3-B9EB-1BE0-B00F-2A963B2707BB}"/>
          </ac:spMkLst>
        </pc:spChg>
        <pc:spChg chg="mod">
          <ac:chgData name="墨兮 陳" userId="ec8e801ac302d657" providerId="LiveId" clId="{397B93F5-EC0A-4575-8546-ABE83033BEC9}" dt="2022-10-24T02:00:50.437" v="3177" actId="1076"/>
          <ac:spMkLst>
            <pc:docMk/>
            <pc:sldMk cId="3655863305" sldId="475"/>
            <ac:spMk id="8" creationId="{9C0E5683-EDA1-E40C-D51C-A5B1C9997979}"/>
          </ac:spMkLst>
        </pc:spChg>
        <pc:spChg chg="mod">
          <ac:chgData name="墨兮 陳" userId="ec8e801ac302d657" providerId="LiveId" clId="{397B93F5-EC0A-4575-8546-ABE83033BEC9}" dt="2022-10-24T02:00:50.437" v="3177" actId="1076"/>
          <ac:spMkLst>
            <pc:docMk/>
            <pc:sldMk cId="3655863305" sldId="475"/>
            <ac:spMk id="10" creationId="{7B8022B6-F726-D398-A8CB-EA9027492143}"/>
          </ac:spMkLst>
        </pc:spChg>
        <pc:spChg chg="mod">
          <ac:chgData name="墨兮 陳" userId="ec8e801ac302d657" providerId="LiveId" clId="{397B93F5-EC0A-4575-8546-ABE83033BEC9}" dt="2022-10-24T02:00:50.437" v="3177" actId="1076"/>
          <ac:spMkLst>
            <pc:docMk/>
            <pc:sldMk cId="3655863305" sldId="475"/>
            <ac:spMk id="11" creationId="{15156A67-A31F-6CB5-BC53-245E11D5DAF3}"/>
          </ac:spMkLst>
        </pc:spChg>
        <pc:spChg chg="mod">
          <ac:chgData name="墨兮 陳" userId="ec8e801ac302d657" providerId="LiveId" clId="{397B93F5-EC0A-4575-8546-ABE83033BEC9}" dt="2022-10-24T02:00:50.437" v="3177" actId="1076"/>
          <ac:spMkLst>
            <pc:docMk/>
            <pc:sldMk cId="3655863305" sldId="475"/>
            <ac:spMk id="12" creationId="{893424BF-570D-95F2-2FAA-21FC12223AB7}"/>
          </ac:spMkLst>
        </pc:spChg>
        <pc:spChg chg="mod ord">
          <ac:chgData name="墨兮 陳" userId="ec8e801ac302d657" providerId="LiveId" clId="{397B93F5-EC0A-4575-8546-ABE83033BEC9}" dt="2022-10-24T02:05:13.749" v="3339" actId="20577"/>
          <ac:spMkLst>
            <pc:docMk/>
            <pc:sldMk cId="3655863305" sldId="475"/>
            <ac:spMk id="13" creationId="{674C6DF6-FDC9-7DE2-264E-98E7301B200E}"/>
          </ac:spMkLst>
        </pc:spChg>
        <pc:spChg chg="mod ord">
          <ac:chgData name="墨兮 陳" userId="ec8e801ac302d657" providerId="LiveId" clId="{397B93F5-EC0A-4575-8546-ABE83033BEC9}" dt="2022-10-24T02:00:50.437" v="3177" actId="1076"/>
          <ac:spMkLst>
            <pc:docMk/>
            <pc:sldMk cId="3655863305" sldId="475"/>
            <ac:spMk id="14" creationId="{8C8E1DD8-520D-2B2E-0AA0-04C260B45A2B}"/>
          </ac:spMkLst>
        </pc:spChg>
        <pc:spChg chg="mod ord">
          <ac:chgData name="墨兮 陳" userId="ec8e801ac302d657" providerId="LiveId" clId="{397B93F5-EC0A-4575-8546-ABE83033BEC9}" dt="2022-10-24T02:18:19.346" v="3548" actId="20577"/>
          <ac:spMkLst>
            <pc:docMk/>
            <pc:sldMk cId="3655863305" sldId="475"/>
            <ac:spMk id="15" creationId="{BC03E29E-30E1-5194-C64C-01E43F2EF140}"/>
          </ac:spMkLst>
        </pc:spChg>
        <pc:spChg chg="mod ord">
          <ac:chgData name="墨兮 陳" userId="ec8e801ac302d657" providerId="LiveId" clId="{397B93F5-EC0A-4575-8546-ABE83033BEC9}" dt="2022-10-24T02:00:50.437" v="3177" actId="1076"/>
          <ac:spMkLst>
            <pc:docMk/>
            <pc:sldMk cId="3655863305" sldId="475"/>
            <ac:spMk id="17" creationId="{D40F3429-C4EA-CC59-1539-AD55FE225230}"/>
          </ac:spMkLst>
        </pc:spChg>
        <pc:spChg chg="add mod ord">
          <ac:chgData name="墨兮 陳" userId="ec8e801ac302d657" providerId="LiveId" clId="{397B93F5-EC0A-4575-8546-ABE83033BEC9}" dt="2022-10-24T02:18:29.562" v="3551" actId="1076"/>
          <ac:spMkLst>
            <pc:docMk/>
            <pc:sldMk cId="3655863305" sldId="475"/>
            <ac:spMk id="18" creationId="{67048B34-217F-BF09-CF28-945F3A98A03F}"/>
          </ac:spMkLst>
        </pc:spChg>
        <pc:spChg chg="mod ord">
          <ac:chgData name="墨兮 陳" userId="ec8e801ac302d657" providerId="LiveId" clId="{397B93F5-EC0A-4575-8546-ABE83033BEC9}" dt="2022-10-24T02:00:50.437" v="3177" actId="1076"/>
          <ac:spMkLst>
            <pc:docMk/>
            <pc:sldMk cId="3655863305" sldId="475"/>
            <ac:spMk id="20" creationId="{CB3F62E7-72F5-D1B4-2B31-1626CCCACEED}"/>
          </ac:spMkLst>
        </pc:spChg>
        <pc:spChg chg="mod ord">
          <ac:chgData name="墨兮 陳" userId="ec8e801ac302d657" providerId="LiveId" clId="{397B93F5-EC0A-4575-8546-ABE83033BEC9}" dt="2022-10-24T02:04:09.481" v="3302" actId="1076"/>
          <ac:spMkLst>
            <pc:docMk/>
            <pc:sldMk cId="3655863305" sldId="475"/>
            <ac:spMk id="28" creationId="{6D2F5528-603D-A172-F959-CDD368CBE4BA}"/>
          </ac:spMkLst>
        </pc:spChg>
        <pc:spChg chg="mod ord">
          <ac:chgData name="墨兮 陳" userId="ec8e801ac302d657" providerId="LiveId" clId="{397B93F5-EC0A-4575-8546-ABE83033BEC9}" dt="2022-10-24T02:15:14.291" v="3497" actId="13244"/>
          <ac:spMkLst>
            <pc:docMk/>
            <pc:sldMk cId="3655863305" sldId="475"/>
            <ac:spMk id="29" creationId="{4E75618B-93AD-7EF3-AC70-D2BDCBF8DAE5}"/>
          </ac:spMkLst>
        </pc:spChg>
        <pc:spChg chg="del mod">
          <ac:chgData name="墨兮 陳" userId="ec8e801ac302d657" providerId="LiveId" clId="{397B93F5-EC0A-4575-8546-ABE83033BEC9}" dt="2022-10-24T02:01:31.489" v="3185" actId="478"/>
          <ac:spMkLst>
            <pc:docMk/>
            <pc:sldMk cId="3655863305" sldId="475"/>
            <ac:spMk id="30" creationId="{29368B8A-7083-824F-BAF7-9DD81373B280}"/>
          </ac:spMkLst>
        </pc:spChg>
        <pc:spChg chg="del mod">
          <ac:chgData name="墨兮 陳" userId="ec8e801ac302d657" providerId="LiveId" clId="{397B93F5-EC0A-4575-8546-ABE83033BEC9}" dt="2022-10-24T02:01:36.026" v="3186" actId="478"/>
          <ac:spMkLst>
            <pc:docMk/>
            <pc:sldMk cId="3655863305" sldId="475"/>
            <ac:spMk id="48" creationId="{5BC4F214-B82F-BD2E-F8C5-8BDCCD57F8BF}"/>
          </ac:spMkLst>
        </pc:spChg>
        <pc:grpChg chg="add mod">
          <ac:chgData name="墨兮 陳" userId="ec8e801ac302d657" providerId="LiveId" clId="{397B93F5-EC0A-4575-8546-ABE83033BEC9}" dt="2022-10-24T02:01:44.818" v="3188"/>
          <ac:grpSpMkLst>
            <pc:docMk/>
            <pc:sldMk cId="3655863305" sldId="475"/>
            <ac:grpSpMk id="5" creationId="{C176E0DA-FB7A-A9C0-8E2D-2BE312B53825}"/>
          </ac:grpSpMkLst>
        </pc:grpChg>
        <pc:picChg chg="mod ord">
          <ac:chgData name="墨兮 陳" userId="ec8e801ac302d657" providerId="LiveId" clId="{397B93F5-EC0A-4575-8546-ABE83033BEC9}" dt="2022-10-24T02:05:34.448" v="3356" actId="1076"/>
          <ac:picMkLst>
            <pc:docMk/>
            <pc:sldMk cId="3655863305" sldId="475"/>
            <ac:picMk id="9" creationId="{C5976DE2-7A47-F742-7EF9-A09E1718CD56}"/>
          </ac:picMkLst>
        </pc:picChg>
        <pc:picChg chg="mod ord">
          <ac:chgData name="墨兮 陳" userId="ec8e801ac302d657" providerId="LiveId" clId="{397B93F5-EC0A-4575-8546-ABE83033BEC9}" dt="2022-10-24T02:08:19.233" v="3375" actId="1076"/>
          <ac:picMkLst>
            <pc:docMk/>
            <pc:sldMk cId="3655863305" sldId="475"/>
            <ac:picMk id="16" creationId="{C39C6A48-BC83-894E-9BA3-4D28BB59ED64}"/>
          </ac:picMkLst>
        </pc:picChg>
        <pc:picChg chg="mod">
          <ac:chgData name="墨兮 陳" userId="ec8e801ac302d657" providerId="LiveId" clId="{397B93F5-EC0A-4575-8546-ABE83033BEC9}" dt="2022-10-24T02:00:50.437" v="3177" actId="1076"/>
          <ac:picMkLst>
            <pc:docMk/>
            <pc:sldMk cId="3655863305" sldId="475"/>
            <ac:picMk id="24" creationId="{8D000BC4-16D3-3E16-3540-6CEC87E35A05}"/>
          </ac:picMkLst>
        </pc:picChg>
        <pc:picChg chg="mod">
          <ac:chgData name="墨兮 陳" userId="ec8e801ac302d657" providerId="LiveId" clId="{397B93F5-EC0A-4575-8546-ABE83033BEC9}" dt="2022-10-24T02:00:50.437" v="3177" actId="1076"/>
          <ac:picMkLst>
            <pc:docMk/>
            <pc:sldMk cId="3655863305" sldId="475"/>
            <ac:picMk id="25" creationId="{6C64A5B4-5A14-20F2-EBD6-940181D96376}"/>
          </ac:picMkLst>
        </pc:picChg>
        <pc:picChg chg="mod">
          <ac:chgData name="墨兮 陳" userId="ec8e801ac302d657" providerId="LiveId" clId="{397B93F5-EC0A-4575-8546-ABE83033BEC9}" dt="2022-10-24T02:00:50.437" v="3177" actId="1076"/>
          <ac:picMkLst>
            <pc:docMk/>
            <pc:sldMk cId="3655863305" sldId="475"/>
            <ac:picMk id="26" creationId="{8174F2FC-76F8-6AB9-67A7-02F9A96EAF52}"/>
          </ac:picMkLst>
        </pc:picChg>
        <pc:picChg chg="mod">
          <ac:chgData name="墨兮 陳" userId="ec8e801ac302d657" providerId="LiveId" clId="{397B93F5-EC0A-4575-8546-ABE83033BEC9}" dt="2022-10-24T02:04:15.109" v="3303" actId="962"/>
          <ac:picMkLst>
            <pc:docMk/>
            <pc:sldMk cId="3655863305" sldId="475"/>
            <ac:picMk id="53" creationId="{74D963B0-305E-1FA5-4C28-C5A4BDFE867A}"/>
          </ac:picMkLst>
        </pc:picChg>
        <pc:cxnChg chg="mod">
          <ac:chgData name="墨兮 陳" userId="ec8e801ac302d657" providerId="LiveId" clId="{397B93F5-EC0A-4575-8546-ABE83033BEC9}" dt="2022-10-24T02:01:44.818" v="3188"/>
          <ac:cxnSpMkLst>
            <pc:docMk/>
            <pc:sldMk cId="3655863305" sldId="475"/>
            <ac:cxnSpMk id="7" creationId="{372714FB-3959-3527-F0C1-478F3DB7BF28}"/>
          </ac:cxnSpMkLst>
        </pc:cxnChg>
        <pc:cxnChg chg="del mod">
          <ac:chgData name="墨兮 陳" userId="ec8e801ac302d657" providerId="LiveId" clId="{397B93F5-EC0A-4575-8546-ABE83033BEC9}" dt="2022-10-24T02:01:36.704" v="3187" actId="478"/>
          <ac:cxnSpMkLst>
            <pc:docMk/>
            <pc:sldMk cId="3655863305" sldId="475"/>
            <ac:cxnSpMk id="49" creationId="{3C8F635D-68C1-7350-DFA7-2F9D9910924D}"/>
          </ac:cxnSpMkLst>
        </pc:cxnChg>
      </pc:sldChg>
      <pc:sldChg chg="modSp add mod ord">
        <pc:chgData name="墨兮 陳" userId="ec8e801ac302d657" providerId="LiveId" clId="{397B93F5-EC0A-4575-8546-ABE83033BEC9}" dt="2022-10-23T10:55:30.729" v="455" actId="1076"/>
        <pc:sldMkLst>
          <pc:docMk/>
          <pc:sldMk cId="33833739" sldId="476"/>
        </pc:sldMkLst>
        <pc:spChg chg="mod">
          <ac:chgData name="墨兮 陳" userId="ec8e801ac302d657" providerId="LiveId" clId="{397B93F5-EC0A-4575-8546-ABE83033BEC9}" dt="2022-10-23T10:55:30.729" v="455" actId="1076"/>
          <ac:spMkLst>
            <pc:docMk/>
            <pc:sldMk cId="33833739" sldId="476"/>
            <ac:spMk id="4" creationId="{00000000-0000-0000-0000-000000000000}"/>
          </ac:spMkLst>
        </pc:spChg>
        <pc:spChg chg="mod">
          <ac:chgData name="墨兮 陳" userId="ec8e801ac302d657" providerId="LiveId" clId="{397B93F5-EC0A-4575-8546-ABE83033BEC9}" dt="2022-10-23T10:50:28.539" v="375" actId="20577"/>
          <ac:spMkLst>
            <pc:docMk/>
            <pc:sldMk cId="33833739" sldId="476"/>
            <ac:spMk id="10" creationId="{129C979F-E4A8-B095-652C-90ABCA52C735}"/>
          </ac:spMkLst>
        </pc:spChg>
      </pc:sldChg>
      <pc:sldChg chg="modSp add mod ord">
        <pc:chgData name="墨兮 陳" userId="ec8e801ac302d657" providerId="LiveId" clId="{397B93F5-EC0A-4575-8546-ABE83033BEC9}" dt="2022-10-23T20:26:58.345" v="2934" actId="20577"/>
        <pc:sldMkLst>
          <pc:docMk/>
          <pc:sldMk cId="1374234344" sldId="477"/>
        </pc:sldMkLst>
        <pc:spChg chg="mod">
          <ac:chgData name="墨兮 陳" userId="ec8e801ac302d657" providerId="LiveId" clId="{397B93F5-EC0A-4575-8546-ABE83033BEC9}" dt="2022-10-23T20:26:58.345" v="2934" actId="20577"/>
          <ac:spMkLst>
            <pc:docMk/>
            <pc:sldMk cId="1374234344" sldId="477"/>
            <ac:spMk id="4" creationId="{00000000-0000-0000-0000-000000000000}"/>
          </ac:spMkLst>
        </pc:spChg>
        <pc:spChg chg="mod">
          <ac:chgData name="墨兮 陳" userId="ec8e801ac302d657" providerId="LiveId" clId="{397B93F5-EC0A-4575-8546-ABE83033BEC9}" dt="2022-10-23T10:51:09.834" v="411" actId="20577"/>
          <ac:spMkLst>
            <pc:docMk/>
            <pc:sldMk cId="1374234344" sldId="477"/>
            <ac:spMk id="10" creationId="{129C979F-E4A8-B095-652C-90ABCA52C735}"/>
          </ac:spMkLst>
        </pc:spChg>
      </pc:sldChg>
      <pc:sldChg chg="modSp add mod">
        <pc:chgData name="墨兮 陳" userId="ec8e801ac302d657" providerId="LiveId" clId="{397B93F5-EC0A-4575-8546-ABE83033BEC9}" dt="2022-10-23T10:57:49.333" v="495" actId="20577"/>
        <pc:sldMkLst>
          <pc:docMk/>
          <pc:sldMk cId="3273766392" sldId="478"/>
        </pc:sldMkLst>
        <pc:spChg chg="mod">
          <ac:chgData name="墨兮 陳" userId="ec8e801ac302d657" providerId="LiveId" clId="{397B93F5-EC0A-4575-8546-ABE83033BEC9}" dt="2022-10-23T10:57:49.333" v="495" actId="20577"/>
          <ac:spMkLst>
            <pc:docMk/>
            <pc:sldMk cId="3273766392" sldId="478"/>
            <ac:spMk id="4" creationId="{00000000-0000-0000-0000-000000000000}"/>
          </ac:spMkLst>
        </pc:spChg>
        <pc:spChg chg="mod">
          <ac:chgData name="墨兮 陳" userId="ec8e801ac302d657" providerId="LiveId" clId="{397B93F5-EC0A-4575-8546-ABE83033BEC9}" dt="2022-10-23T10:51:31.521" v="439" actId="20577"/>
          <ac:spMkLst>
            <pc:docMk/>
            <pc:sldMk cId="3273766392" sldId="478"/>
            <ac:spMk id="10" creationId="{129C979F-E4A8-B095-652C-90ABCA52C735}"/>
          </ac:spMkLst>
        </pc:spChg>
      </pc:sldChg>
      <pc:sldChg chg="addSp delSp modSp add del mod modTransition modAnim">
        <pc:chgData name="墨兮 陳" userId="ec8e801ac302d657" providerId="LiveId" clId="{397B93F5-EC0A-4575-8546-ABE83033BEC9}" dt="2022-10-23T13:20:32.988" v="1656" actId="47"/>
        <pc:sldMkLst>
          <pc:docMk/>
          <pc:sldMk cId="2112795986" sldId="479"/>
        </pc:sldMkLst>
        <pc:spChg chg="add mod">
          <ac:chgData name="墨兮 陳" userId="ec8e801ac302d657" providerId="LiveId" clId="{397B93F5-EC0A-4575-8546-ABE83033BEC9}" dt="2022-10-23T11:20:28.369" v="883" actId="571"/>
          <ac:spMkLst>
            <pc:docMk/>
            <pc:sldMk cId="2112795986" sldId="479"/>
            <ac:spMk id="5" creationId="{B8816F19-6C3C-57B8-2EE3-F37571AE536F}"/>
          </ac:spMkLst>
        </pc:spChg>
        <pc:spChg chg="del">
          <ac:chgData name="墨兮 陳" userId="ec8e801ac302d657" providerId="LiveId" clId="{397B93F5-EC0A-4575-8546-ABE83033BEC9}" dt="2022-10-23T11:18:10.139" v="854" actId="478"/>
          <ac:spMkLst>
            <pc:docMk/>
            <pc:sldMk cId="2112795986" sldId="479"/>
            <ac:spMk id="6" creationId="{4406468C-93D4-62F4-7DEB-FE58FF1A0D64}"/>
          </ac:spMkLst>
        </pc:spChg>
        <pc:spChg chg="del mod">
          <ac:chgData name="墨兮 陳" userId="ec8e801ac302d657" providerId="LiveId" clId="{397B93F5-EC0A-4575-8546-ABE83033BEC9}" dt="2022-10-23T11:18:18.361" v="859" actId="478"/>
          <ac:spMkLst>
            <pc:docMk/>
            <pc:sldMk cId="2112795986" sldId="479"/>
            <ac:spMk id="7" creationId="{8B608CB1-8B99-4DBC-5424-6F5DBFB8A708}"/>
          </ac:spMkLst>
        </pc:spChg>
        <pc:spChg chg="mod">
          <ac:chgData name="墨兮 陳" userId="ec8e801ac302d657" providerId="LiveId" clId="{397B93F5-EC0A-4575-8546-ABE83033BEC9}" dt="2022-10-23T11:23:02.124" v="907" actId="1076"/>
          <ac:spMkLst>
            <pc:docMk/>
            <pc:sldMk cId="2112795986" sldId="479"/>
            <ac:spMk id="8" creationId="{9E52A4DC-3384-0100-FC8B-701130D391D4}"/>
          </ac:spMkLst>
        </pc:spChg>
        <pc:spChg chg="add mod">
          <ac:chgData name="墨兮 陳" userId="ec8e801ac302d657" providerId="LiveId" clId="{397B93F5-EC0A-4575-8546-ABE83033BEC9}" dt="2022-10-23T11:20:32.468" v="885" actId="571"/>
          <ac:spMkLst>
            <pc:docMk/>
            <pc:sldMk cId="2112795986" sldId="479"/>
            <ac:spMk id="11" creationId="{0E73A8EB-96FE-39B6-24D7-12940E629FA8}"/>
          </ac:spMkLst>
        </pc:spChg>
        <pc:spChg chg="add mod">
          <ac:chgData name="墨兮 陳" userId="ec8e801ac302d657" providerId="LiveId" clId="{397B93F5-EC0A-4575-8546-ABE83033BEC9}" dt="2022-10-23T11:20:32.468" v="885" actId="571"/>
          <ac:spMkLst>
            <pc:docMk/>
            <pc:sldMk cId="2112795986" sldId="479"/>
            <ac:spMk id="14" creationId="{C6EA6216-6497-3D81-B0BA-20030D4D6BCD}"/>
          </ac:spMkLst>
        </pc:spChg>
        <pc:spChg chg="add mod">
          <ac:chgData name="墨兮 陳" userId="ec8e801ac302d657" providerId="LiveId" clId="{397B93F5-EC0A-4575-8546-ABE83033BEC9}" dt="2022-10-23T11:20:32.468" v="885" actId="571"/>
          <ac:spMkLst>
            <pc:docMk/>
            <pc:sldMk cId="2112795986" sldId="479"/>
            <ac:spMk id="17" creationId="{3B99FB02-8B58-1181-BA7A-60F76679A0EC}"/>
          </ac:spMkLst>
        </pc:spChg>
        <pc:spChg chg="mod">
          <ac:chgData name="墨兮 陳" userId="ec8e801ac302d657" providerId="LiveId" clId="{397B93F5-EC0A-4575-8546-ABE83033BEC9}" dt="2022-10-23T11:23:02.124" v="907" actId="1076"/>
          <ac:spMkLst>
            <pc:docMk/>
            <pc:sldMk cId="2112795986" sldId="479"/>
            <ac:spMk id="19" creationId="{D5CCBD1D-45D7-14B1-4831-FAA280807A7E}"/>
          </ac:spMkLst>
        </pc:spChg>
        <pc:spChg chg="add mod">
          <ac:chgData name="墨兮 陳" userId="ec8e801ac302d657" providerId="LiveId" clId="{397B93F5-EC0A-4575-8546-ABE83033BEC9}" dt="2022-10-23T11:20:32.468" v="885" actId="571"/>
          <ac:spMkLst>
            <pc:docMk/>
            <pc:sldMk cId="2112795986" sldId="479"/>
            <ac:spMk id="21" creationId="{182DF050-715D-DE5A-B18C-6477FA617E9F}"/>
          </ac:spMkLst>
        </pc:spChg>
        <pc:spChg chg="del">
          <ac:chgData name="墨兮 陳" userId="ec8e801ac302d657" providerId="LiveId" clId="{397B93F5-EC0A-4575-8546-ABE83033BEC9}" dt="2022-10-23T11:18:14.783" v="857" actId="478"/>
          <ac:spMkLst>
            <pc:docMk/>
            <pc:sldMk cId="2112795986" sldId="479"/>
            <ac:spMk id="22" creationId="{F0B1421E-5141-A4B3-9C0A-35F617EE5FDB}"/>
          </ac:spMkLst>
        </pc:spChg>
        <pc:spChg chg="mod">
          <ac:chgData name="墨兮 陳" userId="ec8e801ac302d657" providerId="LiveId" clId="{397B93F5-EC0A-4575-8546-ABE83033BEC9}" dt="2022-10-23T12:57:30.735" v="1414" actId="20577"/>
          <ac:spMkLst>
            <pc:docMk/>
            <pc:sldMk cId="2112795986" sldId="479"/>
            <ac:spMk id="56" creationId="{D9F2E640-4313-0B67-B5AF-82C2357C5084}"/>
          </ac:spMkLst>
        </pc:spChg>
        <pc:spChg chg="del">
          <ac:chgData name="墨兮 陳" userId="ec8e801ac302d657" providerId="LiveId" clId="{397B93F5-EC0A-4575-8546-ABE83033BEC9}" dt="2022-10-23T11:18:07.109" v="852" actId="478"/>
          <ac:spMkLst>
            <pc:docMk/>
            <pc:sldMk cId="2112795986" sldId="479"/>
            <ac:spMk id="58" creationId="{EAE54676-7F01-8128-052E-B39E4EF386A4}"/>
          </ac:spMkLst>
        </pc:spChg>
        <pc:spChg chg="del">
          <ac:chgData name="墨兮 陳" userId="ec8e801ac302d657" providerId="LiveId" clId="{397B93F5-EC0A-4575-8546-ABE83033BEC9}" dt="2022-10-23T11:18:05.539" v="851" actId="478"/>
          <ac:spMkLst>
            <pc:docMk/>
            <pc:sldMk cId="2112795986" sldId="479"/>
            <ac:spMk id="59" creationId="{A061A948-A789-E94F-712E-3283DC1A0494}"/>
          </ac:spMkLst>
        </pc:spChg>
        <pc:spChg chg="del">
          <ac:chgData name="墨兮 陳" userId="ec8e801ac302d657" providerId="LiveId" clId="{397B93F5-EC0A-4575-8546-ABE83033BEC9}" dt="2022-10-23T11:18:13.709" v="856" actId="478"/>
          <ac:spMkLst>
            <pc:docMk/>
            <pc:sldMk cId="2112795986" sldId="479"/>
            <ac:spMk id="60" creationId="{9C43C344-D87E-F835-855F-65D93777DD5F}"/>
          </ac:spMkLst>
        </pc:spChg>
        <pc:spChg chg="mod">
          <ac:chgData name="墨兮 陳" userId="ec8e801ac302d657" providerId="LiveId" clId="{397B93F5-EC0A-4575-8546-ABE83033BEC9}" dt="2022-10-23T11:23:02.124" v="907" actId="1076"/>
          <ac:spMkLst>
            <pc:docMk/>
            <pc:sldMk cId="2112795986" sldId="479"/>
            <ac:spMk id="62" creationId="{13F117A0-A216-104E-9F5A-123248AB2825}"/>
          </ac:spMkLst>
        </pc:spChg>
        <pc:spChg chg="mod">
          <ac:chgData name="墨兮 陳" userId="ec8e801ac302d657" providerId="LiveId" clId="{397B93F5-EC0A-4575-8546-ABE83033BEC9}" dt="2022-10-23T11:23:02.124" v="907" actId="1076"/>
          <ac:spMkLst>
            <pc:docMk/>
            <pc:sldMk cId="2112795986" sldId="479"/>
            <ac:spMk id="63" creationId="{1DA9E646-EAF6-1D36-4C27-255EB4ACCB2A}"/>
          </ac:spMkLst>
        </pc:spChg>
        <pc:spChg chg="mod">
          <ac:chgData name="墨兮 陳" userId="ec8e801ac302d657" providerId="LiveId" clId="{397B93F5-EC0A-4575-8546-ABE83033BEC9}" dt="2022-10-23T11:23:02.124" v="907" actId="1076"/>
          <ac:spMkLst>
            <pc:docMk/>
            <pc:sldMk cId="2112795986" sldId="479"/>
            <ac:spMk id="64" creationId="{4A093D88-4889-BA56-F96F-C669EF0E42D1}"/>
          </ac:spMkLst>
        </pc:spChg>
        <pc:spChg chg="del">
          <ac:chgData name="墨兮 陳" userId="ec8e801ac302d657" providerId="LiveId" clId="{397B93F5-EC0A-4575-8546-ABE83033BEC9}" dt="2022-10-23T11:18:11.175" v="855" actId="478"/>
          <ac:spMkLst>
            <pc:docMk/>
            <pc:sldMk cId="2112795986" sldId="479"/>
            <ac:spMk id="68" creationId="{D6CE78E2-1BC1-3CCA-CE2D-AA1277BEDD6B}"/>
          </ac:spMkLst>
        </pc:spChg>
        <pc:spChg chg="del">
          <ac:chgData name="墨兮 陳" userId="ec8e801ac302d657" providerId="LiveId" clId="{397B93F5-EC0A-4575-8546-ABE83033BEC9}" dt="2022-10-23T11:18:07.618" v="853" actId="478"/>
          <ac:spMkLst>
            <pc:docMk/>
            <pc:sldMk cId="2112795986" sldId="479"/>
            <ac:spMk id="69" creationId="{B6D0D83B-B5FD-F394-DC2F-EC03E0A4FF80}"/>
          </ac:spMkLst>
        </pc:spChg>
        <pc:spChg chg="del">
          <ac:chgData name="墨兮 陳" userId="ec8e801ac302d657" providerId="LiveId" clId="{397B93F5-EC0A-4575-8546-ABE83033BEC9}" dt="2022-10-23T11:18:19.047" v="860" actId="478"/>
          <ac:spMkLst>
            <pc:docMk/>
            <pc:sldMk cId="2112795986" sldId="479"/>
            <ac:spMk id="71" creationId="{DAEF9F71-6647-92BC-EFDD-E6279034AD5C}"/>
          </ac:spMkLst>
        </pc:spChg>
        <pc:grpChg chg="mod">
          <ac:chgData name="墨兮 陳" userId="ec8e801ac302d657" providerId="LiveId" clId="{397B93F5-EC0A-4575-8546-ABE83033BEC9}" dt="2022-10-23T11:24:22.110" v="948" actId="1076"/>
          <ac:grpSpMkLst>
            <pc:docMk/>
            <pc:sldMk cId="2112795986" sldId="479"/>
            <ac:grpSpMk id="72" creationId="{C60C0765-26B2-4C49-87C0-2AFD6F5CE966}"/>
          </ac:grpSpMkLst>
        </pc:grpChg>
        <pc:picChg chg="add mod">
          <ac:chgData name="墨兮 陳" userId="ec8e801ac302d657" providerId="LiveId" clId="{397B93F5-EC0A-4575-8546-ABE83033BEC9}" dt="2022-10-23T11:20:28.369" v="883" actId="571"/>
          <ac:picMkLst>
            <pc:docMk/>
            <pc:sldMk cId="2112795986" sldId="479"/>
            <ac:picMk id="2" creationId="{21A7B2A6-8437-0688-7DE0-1566F92C58F0}"/>
          </ac:picMkLst>
        </pc:picChg>
        <pc:picChg chg="mod">
          <ac:chgData name="墨兮 陳" userId="ec8e801ac302d657" providerId="LiveId" clId="{397B93F5-EC0A-4575-8546-ABE83033BEC9}" dt="2022-10-23T11:22:40.475" v="904" actId="1076"/>
          <ac:picMkLst>
            <pc:docMk/>
            <pc:sldMk cId="2112795986" sldId="479"/>
            <ac:picMk id="3" creationId="{922A8AB9-8075-D6A4-34F6-241EC84C97EA}"/>
          </ac:picMkLst>
        </pc:picChg>
        <pc:picChg chg="mod">
          <ac:chgData name="墨兮 陳" userId="ec8e801ac302d657" providerId="LiveId" clId="{397B93F5-EC0A-4575-8546-ABE83033BEC9}" dt="2022-10-23T11:22:40.475" v="904" actId="1076"/>
          <ac:picMkLst>
            <pc:docMk/>
            <pc:sldMk cId="2112795986" sldId="479"/>
            <ac:picMk id="4" creationId="{B1674D30-D1C3-424B-959C-0838F756928E}"/>
          </ac:picMkLst>
        </pc:picChg>
        <pc:picChg chg="add mod">
          <ac:chgData name="墨兮 陳" userId="ec8e801ac302d657" providerId="LiveId" clId="{397B93F5-EC0A-4575-8546-ABE83033BEC9}" dt="2022-10-23T11:20:28.369" v="883" actId="571"/>
          <ac:picMkLst>
            <pc:docMk/>
            <pc:sldMk cId="2112795986" sldId="479"/>
            <ac:picMk id="9" creationId="{F9086D09-F0C4-3C68-12DC-5094F0AFC49B}"/>
          </ac:picMkLst>
        </pc:picChg>
        <pc:picChg chg="add mod">
          <ac:chgData name="墨兮 陳" userId="ec8e801ac302d657" providerId="LiveId" clId="{397B93F5-EC0A-4575-8546-ABE83033BEC9}" dt="2022-10-23T11:20:32.468" v="885" actId="571"/>
          <ac:picMkLst>
            <pc:docMk/>
            <pc:sldMk cId="2112795986" sldId="479"/>
            <ac:picMk id="10" creationId="{D62165CC-0A0C-EE20-CF76-D92FD61CC4E3}"/>
          </ac:picMkLst>
        </pc:picChg>
        <pc:picChg chg="add mod">
          <ac:chgData name="墨兮 陳" userId="ec8e801ac302d657" providerId="LiveId" clId="{397B93F5-EC0A-4575-8546-ABE83033BEC9}" dt="2022-10-23T11:20:32.468" v="885" actId="571"/>
          <ac:picMkLst>
            <pc:docMk/>
            <pc:sldMk cId="2112795986" sldId="479"/>
            <ac:picMk id="12" creationId="{ABF55DD4-BCC9-E194-1ED6-A5F4AC2D5362}"/>
          </ac:picMkLst>
        </pc:picChg>
        <pc:picChg chg="mod">
          <ac:chgData name="墨兮 陳" userId="ec8e801ac302d657" providerId="LiveId" clId="{397B93F5-EC0A-4575-8546-ABE83033BEC9}" dt="2022-10-23T11:22:40.475" v="904" actId="1076"/>
          <ac:picMkLst>
            <pc:docMk/>
            <pc:sldMk cId="2112795986" sldId="479"/>
            <ac:picMk id="13" creationId="{DA0B93C7-3BDF-CCDB-5BBD-6CDAB28649B1}"/>
          </ac:picMkLst>
        </pc:picChg>
        <pc:picChg chg="mod">
          <ac:chgData name="墨兮 陳" userId="ec8e801ac302d657" providerId="LiveId" clId="{397B93F5-EC0A-4575-8546-ABE83033BEC9}" dt="2022-10-23T11:22:40.475" v="904" actId="1076"/>
          <ac:picMkLst>
            <pc:docMk/>
            <pc:sldMk cId="2112795986" sldId="479"/>
            <ac:picMk id="15" creationId="{28C5BF26-0A69-3409-CD5B-086C827BA30F}"/>
          </ac:picMkLst>
        </pc:picChg>
        <pc:picChg chg="add mod">
          <ac:chgData name="墨兮 陳" userId="ec8e801ac302d657" providerId="LiveId" clId="{397B93F5-EC0A-4575-8546-ABE83033BEC9}" dt="2022-10-23T11:20:32.468" v="885" actId="571"/>
          <ac:picMkLst>
            <pc:docMk/>
            <pc:sldMk cId="2112795986" sldId="479"/>
            <ac:picMk id="16" creationId="{3405D631-A78A-EB15-0719-BBCAE0B40A57}"/>
          </ac:picMkLst>
        </pc:picChg>
        <pc:picChg chg="mod">
          <ac:chgData name="墨兮 陳" userId="ec8e801ac302d657" providerId="LiveId" clId="{397B93F5-EC0A-4575-8546-ABE83033BEC9}" dt="2022-10-23T11:22:40.475" v="904" actId="1076"/>
          <ac:picMkLst>
            <pc:docMk/>
            <pc:sldMk cId="2112795986" sldId="479"/>
            <ac:picMk id="18" creationId="{696338E7-E41C-4BD4-B9A8-334B4DB49CD1}"/>
          </ac:picMkLst>
        </pc:picChg>
        <pc:picChg chg="add mod">
          <ac:chgData name="墨兮 陳" userId="ec8e801ac302d657" providerId="LiveId" clId="{397B93F5-EC0A-4575-8546-ABE83033BEC9}" dt="2022-10-23T11:20:32.468" v="885" actId="571"/>
          <ac:picMkLst>
            <pc:docMk/>
            <pc:sldMk cId="2112795986" sldId="479"/>
            <ac:picMk id="20" creationId="{04DEB3EA-36E1-D0CE-DF1A-CEFEFFB786C0}"/>
          </ac:picMkLst>
        </pc:picChg>
        <pc:picChg chg="add mod">
          <ac:chgData name="墨兮 陳" userId="ec8e801ac302d657" providerId="LiveId" clId="{397B93F5-EC0A-4575-8546-ABE83033BEC9}" dt="2022-10-23T11:20:32.468" v="885" actId="571"/>
          <ac:picMkLst>
            <pc:docMk/>
            <pc:sldMk cId="2112795986" sldId="479"/>
            <ac:picMk id="23" creationId="{DF3D7E39-AC13-0011-480B-D24A061F27C2}"/>
          </ac:picMkLst>
        </pc:picChg>
        <pc:picChg chg="add del mod">
          <ac:chgData name="墨兮 陳" userId="ec8e801ac302d657" providerId="LiveId" clId="{397B93F5-EC0A-4575-8546-ABE83033BEC9}" dt="2022-10-23T11:41:31.537" v="1114" actId="478"/>
          <ac:picMkLst>
            <pc:docMk/>
            <pc:sldMk cId="2112795986" sldId="479"/>
            <ac:picMk id="24" creationId="{1D5C0E0A-6A69-7581-B339-A3122FB35021}"/>
          </ac:picMkLst>
        </pc:picChg>
        <pc:picChg chg="del">
          <ac:chgData name="墨兮 陳" userId="ec8e801ac302d657" providerId="LiveId" clId="{397B93F5-EC0A-4575-8546-ABE83033BEC9}" dt="2022-10-23T11:18:01.340" v="850" actId="478"/>
          <ac:picMkLst>
            <pc:docMk/>
            <pc:sldMk cId="2112795986" sldId="479"/>
            <ac:picMk id="61" creationId="{0D7A8D83-652D-B6EA-BE69-2948CCBCB612}"/>
          </ac:picMkLst>
        </pc:picChg>
      </pc:sldChg>
      <pc:sldChg chg="addSp delSp modSp add del mod ord modAnim">
        <pc:chgData name="墨兮 陳" userId="ec8e801ac302d657" providerId="LiveId" clId="{397B93F5-EC0A-4575-8546-ABE83033BEC9}" dt="2022-10-23T13:18:22.614" v="1654" actId="47"/>
        <pc:sldMkLst>
          <pc:docMk/>
          <pc:sldMk cId="3060409451" sldId="480"/>
        </pc:sldMkLst>
        <pc:spChg chg="ord">
          <ac:chgData name="墨兮 陳" userId="ec8e801ac302d657" providerId="LiveId" clId="{397B93F5-EC0A-4575-8546-ABE83033BEC9}" dt="2022-10-23T11:50:58.086" v="1202" actId="13244"/>
          <ac:spMkLst>
            <pc:docMk/>
            <pc:sldMk cId="3060409451" sldId="480"/>
            <ac:spMk id="8" creationId="{9E52A4DC-3384-0100-FC8B-701130D391D4}"/>
          </ac:spMkLst>
        </pc:spChg>
        <pc:spChg chg="add mod modVis">
          <ac:chgData name="墨兮 陳" userId="ec8e801ac302d657" providerId="LiveId" clId="{397B93F5-EC0A-4575-8546-ABE83033BEC9}" dt="2022-10-23T12:52:51.827" v="1366" actId="14429"/>
          <ac:spMkLst>
            <pc:docMk/>
            <pc:sldMk cId="3060409451" sldId="480"/>
            <ac:spMk id="9" creationId="{0D18DF34-CCCD-9436-4937-F8076257D7AF}"/>
          </ac:spMkLst>
        </pc:spChg>
        <pc:spChg chg="add mod modVis">
          <ac:chgData name="墨兮 陳" userId="ec8e801ac302d657" providerId="LiveId" clId="{397B93F5-EC0A-4575-8546-ABE83033BEC9}" dt="2022-10-23T12:52:52.884" v="1368" actId="14429"/>
          <ac:spMkLst>
            <pc:docMk/>
            <pc:sldMk cId="3060409451" sldId="480"/>
            <ac:spMk id="10" creationId="{F9459CF6-D47E-4654-8E1F-BB6C4146F7DC}"/>
          </ac:spMkLst>
        </pc:spChg>
        <pc:spChg chg="add mod ord modVis">
          <ac:chgData name="墨兮 陳" userId="ec8e801ac302d657" providerId="LiveId" clId="{397B93F5-EC0A-4575-8546-ABE83033BEC9}" dt="2022-10-23T12:52:27.389" v="1362" actId="14429"/>
          <ac:spMkLst>
            <pc:docMk/>
            <pc:sldMk cId="3060409451" sldId="480"/>
            <ac:spMk id="12" creationId="{F6A9C3BF-44AD-96E1-9050-C4E9E2F0F90A}"/>
          </ac:spMkLst>
        </pc:spChg>
        <pc:spChg chg="add del mod">
          <ac:chgData name="墨兮 陳" userId="ec8e801ac302d657" providerId="LiveId" clId="{397B93F5-EC0A-4575-8546-ABE83033BEC9}" dt="2022-10-23T12:46:41.635" v="1271"/>
          <ac:spMkLst>
            <pc:docMk/>
            <pc:sldMk cId="3060409451" sldId="480"/>
            <ac:spMk id="17" creationId="{557F6000-9242-3139-566F-DFE442CF9D4C}"/>
          </ac:spMkLst>
        </pc:spChg>
        <pc:spChg chg="ord">
          <ac:chgData name="墨兮 陳" userId="ec8e801ac302d657" providerId="LiveId" clId="{397B93F5-EC0A-4575-8546-ABE83033BEC9}" dt="2022-10-23T11:50:58.086" v="1202" actId="13244"/>
          <ac:spMkLst>
            <pc:docMk/>
            <pc:sldMk cId="3060409451" sldId="480"/>
            <ac:spMk id="19" creationId="{D5CCBD1D-45D7-14B1-4831-FAA280807A7E}"/>
          </ac:spMkLst>
        </pc:spChg>
        <pc:spChg chg="add mod ord modVis">
          <ac:chgData name="墨兮 陳" userId="ec8e801ac302d657" providerId="LiveId" clId="{397B93F5-EC0A-4575-8546-ABE83033BEC9}" dt="2022-10-23T12:52:54.084" v="1370" actId="14429"/>
          <ac:spMkLst>
            <pc:docMk/>
            <pc:sldMk cId="3060409451" sldId="480"/>
            <ac:spMk id="20" creationId="{F384A221-35DC-E3EE-30AD-1132D07AA55D}"/>
          </ac:spMkLst>
        </pc:spChg>
        <pc:spChg chg="add mod ord modVis">
          <ac:chgData name="墨兮 陳" userId="ec8e801ac302d657" providerId="LiveId" clId="{397B93F5-EC0A-4575-8546-ABE83033BEC9}" dt="2022-10-23T12:52:57.275" v="1376" actId="14429"/>
          <ac:spMkLst>
            <pc:docMk/>
            <pc:sldMk cId="3060409451" sldId="480"/>
            <ac:spMk id="26" creationId="{AE858E24-042E-AB5C-49C1-4D0A55D19A67}"/>
          </ac:spMkLst>
        </pc:spChg>
        <pc:spChg chg="add mod ord modVis">
          <ac:chgData name="墨兮 陳" userId="ec8e801ac302d657" providerId="LiveId" clId="{397B93F5-EC0A-4575-8546-ABE83033BEC9}" dt="2022-10-23T12:52:57.707" v="1377" actId="14429"/>
          <ac:spMkLst>
            <pc:docMk/>
            <pc:sldMk cId="3060409451" sldId="480"/>
            <ac:spMk id="27" creationId="{13BA39E0-3336-4D91-A314-294E9B7437ED}"/>
          </ac:spMkLst>
        </pc:spChg>
        <pc:spChg chg="add mod ord modVis">
          <ac:chgData name="墨兮 陳" userId="ec8e801ac302d657" providerId="LiveId" clId="{397B93F5-EC0A-4575-8546-ABE83033BEC9}" dt="2022-10-23T12:52:58.148" v="1378" actId="14429"/>
          <ac:spMkLst>
            <pc:docMk/>
            <pc:sldMk cId="3060409451" sldId="480"/>
            <ac:spMk id="28" creationId="{CF15FFEB-5CB3-336D-4105-8861F86B35E5}"/>
          </ac:spMkLst>
        </pc:spChg>
        <pc:spChg chg="add del">
          <ac:chgData name="墨兮 陳" userId="ec8e801ac302d657" providerId="LiveId" clId="{397B93F5-EC0A-4575-8546-ABE83033BEC9}" dt="2022-10-23T12:48:36.535" v="1305" actId="22"/>
          <ac:spMkLst>
            <pc:docMk/>
            <pc:sldMk cId="3060409451" sldId="480"/>
            <ac:spMk id="32" creationId="{FBF80DF0-DCCF-A099-142A-B4B79E09C476}"/>
          </ac:spMkLst>
        </pc:spChg>
        <pc:spChg chg="add mod">
          <ac:chgData name="墨兮 陳" userId="ec8e801ac302d657" providerId="LiveId" clId="{397B93F5-EC0A-4575-8546-ABE83033BEC9}" dt="2022-10-23T12:49:43.430" v="1325" actId="571"/>
          <ac:spMkLst>
            <pc:docMk/>
            <pc:sldMk cId="3060409451" sldId="480"/>
            <ac:spMk id="37" creationId="{FE2E80CF-E2A5-C8E8-1FFE-C720229B4B17}"/>
          </ac:spMkLst>
        </pc:spChg>
        <pc:spChg chg="add mod">
          <ac:chgData name="墨兮 陳" userId="ec8e801ac302d657" providerId="LiveId" clId="{397B93F5-EC0A-4575-8546-ABE83033BEC9}" dt="2022-10-23T12:49:43.430" v="1325" actId="571"/>
          <ac:spMkLst>
            <pc:docMk/>
            <pc:sldMk cId="3060409451" sldId="480"/>
            <ac:spMk id="38" creationId="{60EDA295-8CD3-096B-DF84-5C4FE25052AA}"/>
          </ac:spMkLst>
        </pc:spChg>
        <pc:spChg chg="add mod">
          <ac:chgData name="墨兮 陳" userId="ec8e801ac302d657" providerId="LiveId" clId="{397B93F5-EC0A-4575-8546-ABE83033BEC9}" dt="2022-10-23T12:51:59.332" v="1349" actId="571"/>
          <ac:spMkLst>
            <pc:docMk/>
            <pc:sldMk cId="3060409451" sldId="480"/>
            <ac:spMk id="40" creationId="{A062988E-4683-4B8B-24A4-AEEB5446EEA4}"/>
          </ac:spMkLst>
        </pc:spChg>
        <pc:spChg chg="add mod">
          <ac:chgData name="墨兮 陳" userId="ec8e801ac302d657" providerId="LiveId" clId="{397B93F5-EC0A-4575-8546-ABE83033BEC9}" dt="2022-10-23T12:51:59.332" v="1349" actId="571"/>
          <ac:spMkLst>
            <pc:docMk/>
            <pc:sldMk cId="3060409451" sldId="480"/>
            <ac:spMk id="45" creationId="{336A72B5-5726-DBEE-1C56-70AC761783A4}"/>
          </ac:spMkLst>
        </pc:spChg>
        <pc:spChg chg="add mod ord">
          <ac:chgData name="墨兮 陳" userId="ec8e801ac302d657" providerId="LiveId" clId="{397B93F5-EC0A-4575-8546-ABE83033BEC9}" dt="2022-10-23T12:54:51.493" v="1400" actId="1076"/>
          <ac:spMkLst>
            <pc:docMk/>
            <pc:sldMk cId="3060409451" sldId="480"/>
            <ac:spMk id="46" creationId="{6F4B6B04-F504-69B1-FBE8-7841B20A5945}"/>
          </ac:spMkLst>
        </pc:spChg>
        <pc:spChg chg="ord">
          <ac:chgData name="墨兮 陳" userId="ec8e801ac302d657" providerId="LiveId" clId="{397B93F5-EC0A-4575-8546-ABE83033BEC9}" dt="2022-10-23T11:50:58.086" v="1202" actId="13244"/>
          <ac:spMkLst>
            <pc:docMk/>
            <pc:sldMk cId="3060409451" sldId="480"/>
            <ac:spMk id="62" creationId="{13F117A0-A216-104E-9F5A-123248AB2825}"/>
          </ac:spMkLst>
        </pc:spChg>
        <pc:spChg chg="ord">
          <ac:chgData name="墨兮 陳" userId="ec8e801ac302d657" providerId="LiveId" clId="{397B93F5-EC0A-4575-8546-ABE83033BEC9}" dt="2022-10-23T11:50:58.086" v="1202" actId="13244"/>
          <ac:spMkLst>
            <pc:docMk/>
            <pc:sldMk cId="3060409451" sldId="480"/>
            <ac:spMk id="63" creationId="{1DA9E646-EAF6-1D36-4C27-255EB4ACCB2A}"/>
          </ac:spMkLst>
        </pc:spChg>
        <pc:spChg chg="mod ord">
          <ac:chgData name="墨兮 陳" userId="ec8e801ac302d657" providerId="LiveId" clId="{397B93F5-EC0A-4575-8546-ABE83033BEC9}" dt="2022-10-23T12:49:27.862" v="1323" actId="1076"/>
          <ac:spMkLst>
            <pc:docMk/>
            <pc:sldMk cId="3060409451" sldId="480"/>
            <ac:spMk id="64" creationId="{4A093D88-4889-BA56-F96F-C669EF0E42D1}"/>
          </ac:spMkLst>
        </pc:spChg>
        <pc:grpChg chg="mod modVis">
          <ac:chgData name="墨兮 陳" userId="ec8e801ac302d657" providerId="LiveId" clId="{397B93F5-EC0A-4575-8546-ABE83033BEC9}" dt="2022-10-23T11:52:34.976" v="1225" actId="14429"/>
          <ac:grpSpMkLst>
            <pc:docMk/>
            <pc:sldMk cId="3060409451" sldId="480"/>
            <ac:grpSpMk id="72" creationId="{C60C0765-26B2-4C49-87C0-2AFD6F5CE966}"/>
          </ac:grpSpMkLst>
        </pc:grpChg>
        <pc:picChg chg="ord">
          <ac:chgData name="墨兮 陳" userId="ec8e801ac302d657" providerId="LiveId" clId="{397B93F5-EC0A-4575-8546-ABE83033BEC9}" dt="2022-10-23T11:50:58.086" v="1202" actId="13244"/>
          <ac:picMkLst>
            <pc:docMk/>
            <pc:sldMk cId="3060409451" sldId="480"/>
            <ac:picMk id="3" creationId="{922A8AB9-8075-D6A4-34F6-241EC84C97EA}"/>
          </ac:picMkLst>
        </pc:picChg>
        <pc:picChg chg="ord">
          <ac:chgData name="墨兮 陳" userId="ec8e801ac302d657" providerId="LiveId" clId="{397B93F5-EC0A-4575-8546-ABE83033BEC9}" dt="2022-10-23T11:50:58.086" v="1202" actId="13244"/>
          <ac:picMkLst>
            <pc:docMk/>
            <pc:sldMk cId="3060409451" sldId="480"/>
            <ac:picMk id="4" creationId="{B1674D30-D1C3-424B-959C-0838F756928E}"/>
          </ac:picMkLst>
        </pc:picChg>
        <pc:picChg chg="add mod ord">
          <ac:chgData name="墨兮 陳" userId="ec8e801ac302d657" providerId="LiveId" clId="{397B93F5-EC0A-4575-8546-ABE83033BEC9}" dt="2022-10-23T11:51:43.195" v="1212" actId="13244"/>
          <ac:picMkLst>
            <pc:docMk/>
            <pc:sldMk cId="3060409451" sldId="480"/>
            <ac:picMk id="5" creationId="{51F28995-4EE4-5E2B-D8BD-77CFC19A9FC1}"/>
          </ac:picMkLst>
        </pc:picChg>
        <pc:picChg chg="add mod modVis">
          <ac:chgData name="墨兮 陳" userId="ec8e801ac302d657" providerId="LiveId" clId="{397B93F5-EC0A-4575-8546-ABE83033BEC9}" dt="2022-10-23T12:52:51.411" v="1365" actId="14429"/>
          <ac:picMkLst>
            <pc:docMk/>
            <pc:sldMk cId="3060409451" sldId="480"/>
            <ac:picMk id="6" creationId="{1482A66F-6163-1AE7-1946-7D19E952BEA5}"/>
          </ac:picMkLst>
        </pc:picChg>
        <pc:picChg chg="add mod modVis">
          <ac:chgData name="墨兮 陳" userId="ec8e801ac302d657" providerId="LiveId" clId="{397B93F5-EC0A-4575-8546-ABE83033BEC9}" dt="2022-10-23T12:52:52.371" v="1367" actId="14429"/>
          <ac:picMkLst>
            <pc:docMk/>
            <pc:sldMk cId="3060409451" sldId="480"/>
            <ac:picMk id="7" creationId="{C1D69762-1C9B-5710-F9B9-A2E0E2B3AE8E}"/>
          </ac:picMkLst>
        </pc:picChg>
        <pc:picChg chg="add mod modVis">
          <ac:chgData name="墨兮 陳" userId="ec8e801ac302d657" providerId="LiveId" clId="{397B93F5-EC0A-4575-8546-ABE83033BEC9}" dt="2022-10-23T12:52:53.637" v="1369" actId="14429"/>
          <ac:picMkLst>
            <pc:docMk/>
            <pc:sldMk cId="3060409451" sldId="480"/>
            <ac:picMk id="11" creationId="{F1B44C34-B337-3AED-0548-AC48FC26A1FA}"/>
          </ac:picMkLst>
        </pc:picChg>
        <pc:picChg chg="ord">
          <ac:chgData name="墨兮 陳" userId="ec8e801ac302d657" providerId="LiveId" clId="{397B93F5-EC0A-4575-8546-ABE83033BEC9}" dt="2022-10-23T11:50:58.086" v="1202" actId="13244"/>
          <ac:picMkLst>
            <pc:docMk/>
            <pc:sldMk cId="3060409451" sldId="480"/>
            <ac:picMk id="13" creationId="{DA0B93C7-3BDF-CCDB-5BBD-6CDAB28649B1}"/>
          </ac:picMkLst>
        </pc:picChg>
        <pc:picChg chg="ord">
          <ac:chgData name="墨兮 陳" userId="ec8e801ac302d657" providerId="LiveId" clId="{397B93F5-EC0A-4575-8546-ABE83033BEC9}" dt="2022-10-23T11:50:58.086" v="1202" actId="13244"/>
          <ac:picMkLst>
            <pc:docMk/>
            <pc:sldMk cId="3060409451" sldId="480"/>
            <ac:picMk id="15" creationId="{28C5BF26-0A69-3409-CD5B-086C827BA30F}"/>
          </ac:picMkLst>
        </pc:picChg>
        <pc:picChg chg="add mod ord modVis">
          <ac:chgData name="墨兮 陳" userId="ec8e801ac302d657" providerId="LiveId" clId="{397B93F5-EC0A-4575-8546-ABE83033BEC9}" dt="2022-10-23T12:52:28.139" v="1363" actId="14429"/>
          <ac:picMkLst>
            <pc:docMk/>
            <pc:sldMk cId="3060409451" sldId="480"/>
            <ac:picMk id="16" creationId="{6A5D2438-A7FE-6D77-3F17-6AFA4FDFCB50}"/>
          </ac:picMkLst>
        </pc:picChg>
        <pc:picChg chg="ord">
          <ac:chgData name="墨兮 陳" userId="ec8e801ac302d657" providerId="LiveId" clId="{397B93F5-EC0A-4575-8546-ABE83033BEC9}" dt="2022-10-23T11:50:58.086" v="1202" actId="13244"/>
          <ac:picMkLst>
            <pc:docMk/>
            <pc:sldMk cId="3060409451" sldId="480"/>
            <ac:picMk id="18" creationId="{696338E7-E41C-4BD4-B9A8-334B4DB49CD1}"/>
          </ac:picMkLst>
        </pc:picChg>
        <pc:picChg chg="add mod ord modVis">
          <ac:chgData name="墨兮 陳" userId="ec8e801ac302d657" providerId="LiveId" clId="{397B93F5-EC0A-4575-8546-ABE83033BEC9}" dt="2022-10-23T12:52:55.276" v="1372" actId="14429"/>
          <ac:picMkLst>
            <pc:docMk/>
            <pc:sldMk cId="3060409451" sldId="480"/>
            <ac:picMk id="21" creationId="{6961F3D3-0E9F-3244-1A71-F963F6C89EF4}"/>
          </ac:picMkLst>
        </pc:picChg>
        <pc:picChg chg="add mod ord modVis">
          <ac:chgData name="墨兮 陳" userId="ec8e801ac302d657" providerId="LiveId" clId="{397B93F5-EC0A-4575-8546-ABE83033BEC9}" dt="2022-10-23T12:52:55.963" v="1373" actId="14429"/>
          <ac:picMkLst>
            <pc:docMk/>
            <pc:sldMk cId="3060409451" sldId="480"/>
            <ac:picMk id="23" creationId="{ABAA13A7-EE80-803B-3D89-5E6A80CB6AE1}"/>
          </ac:picMkLst>
        </pc:picChg>
        <pc:picChg chg="add mod ord modVis">
          <ac:chgData name="墨兮 陳" userId="ec8e801ac302d657" providerId="LiveId" clId="{397B93F5-EC0A-4575-8546-ABE83033BEC9}" dt="2022-10-23T12:52:56.388" v="1374" actId="14429"/>
          <ac:picMkLst>
            <pc:docMk/>
            <pc:sldMk cId="3060409451" sldId="480"/>
            <ac:picMk id="24" creationId="{95627F48-A772-A066-619F-CC1DFDB18EF7}"/>
          </ac:picMkLst>
        </pc:picChg>
        <pc:picChg chg="add mod ord modVis">
          <ac:chgData name="墨兮 陳" userId="ec8e801ac302d657" providerId="LiveId" clId="{397B93F5-EC0A-4575-8546-ABE83033BEC9}" dt="2022-10-23T12:52:58.651" v="1379" actId="14429"/>
          <ac:picMkLst>
            <pc:docMk/>
            <pc:sldMk cId="3060409451" sldId="480"/>
            <ac:picMk id="29" creationId="{18F47500-A24F-668E-9CA7-7D70E485E115}"/>
          </ac:picMkLst>
        </pc:picChg>
        <pc:picChg chg="add mod">
          <ac:chgData name="墨兮 陳" userId="ec8e801ac302d657" providerId="LiveId" clId="{397B93F5-EC0A-4575-8546-ABE83033BEC9}" dt="2022-10-23T12:49:43.430" v="1325" actId="571"/>
          <ac:picMkLst>
            <pc:docMk/>
            <pc:sldMk cId="3060409451" sldId="480"/>
            <ac:picMk id="33" creationId="{B5FD7AFB-A0D4-B0DD-1751-83856C20041D}"/>
          </ac:picMkLst>
        </pc:picChg>
        <pc:picChg chg="add mod">
          <ac:chgData name="墨兮 陳" userId="ec8e801ac302d657" providerId="LiveId" clId="{397B93F5-EC0A-4575-8546-ABE83033BEC9}" dt="2022-10-23T12:49:43.430" v="1325" actId="571"/>
          <ac:picMkLst>
            <pc:docMk/>
            <pc:sldMk cId="3060409451" sldId="480"/>
            <ac:picMk id="34" creationId="{51ACCA6A-000F-8E80-E6CE-E3D525164F63}"/>
          </ac:picMkLst>
        </pc:picChg>
        <pc:picChg chg="add mod">
          <ac:chgData name="墨兮 陳" userId="ec8e801ac302d657" providerId="LiveId" clId="{397B93F5-EC0A-4575-8546-ABE83033BEC9}" dt="2022-10-23T12:51:59.332" v="1349" actId="571"/>
          <ac:picMkLst>
            <pc:docMk/>
            <pc:sldMk cId="3060409451" sldId="480"/>
            <ac:picMk id="41" creationId="{8BFAD406-A576-8134-9887-89A36BD02621}"/>
          </ac:picMkLst>
        </pc:picChg>
        <pc:picChg chg="add mod">
          <ac:chgData name="墨兮 陳" userId="ec8e801ac302d657" providerId="LiveId" clId="{397B93F5-EC0A-4575-8546-ABE83033BEC9}" dt="2022-10-23T12:51:59.332" v="1349" actId="571"/>
          <ac:picMkLst>
            <pc:docMk/>
            <pc:sldMk cId="3060409451" sldId="480"/>
            <ac:picMk id="43" creationId="{E76D9C89-ADAD-2752-7510-F61A0BA78007}"/>
          </ac:picMkLst>
        </pc:picChg>
        <pc:cxnChg chg="add mod ord modVis">
          <ac:chgData name="墨兮 陳" userId="ec8e801ac302d657" providerId="LiveId" clId="{397B93F5-EC0A-4575-8546-ABE83033BEC9}" dt="2022-10-23T12:52:54.500" v="1371" actId="14429"/>
          <ac:cxnSpMkLst>
            <pc:docMk/>
            <pc:sldMk cId="3060409451" sldId="480"/>
            <ac:cxnSpMk id="22" creationId="{A0B42BC0-C7EF-15A2-1D27-ADD4ABE6ED42}"/>
          </ac:cxnSpMkLst>
        </pc:cxnChg>
        <pc:cxnChg chg="add mod ord modVis">
          <ac:chgData name="墨兮 陳" userId="ec8e801ac302d657" providerId="LiveId" clId="{397B93F5-EC0A-4575-8546-ABE83033BEC9}" dt="2022-10-23T12:52:56.876" v="1375" actId="14429"/>
          <ac:cxnSpMkLst>
            <pc:docMk/>
            <pc:sldMk cId="3060409451" sldId="480"/>
            <ac:cxnSpMk id="25" creationId="{42FFD920-016A-72B6-938E-9DCA15C7CC89}"/>
          </ac:cxnSpMkLst>
        </pc:cxnChg>
        <pc:cxnChg chg="add mod ord modVis">
          <ac:chgData name="墨兮 陳" userId="ec8e801ac302d657" providerId="LiveId" clId="{397B93F5-EC0A-4575-8546-ABE83033BEC9}" dt="2022-10-23T12:52:59.099" v="1380" actId="14429"/>
          <ac:cxnSpMkLst>
            <pc:docMk/>
            <pc:sldMk cId="3060409451" sldId="480"/>
            <ac:cxnSpMk id="30" creationId="{11ECCD92-25D8-78A6-D0C9-68C22A7D0571}"/>
          </ac:cxnSpMkLst>
        </pc:cxnChg>
        <pc:cxnChg chg="add mod">
          <ac:chgData name="墨兮 陳" userId="ec8e801ac302d657" providerId="LiveId" clId="{397B93F5-EC0A-4575-8546-ABE83033BEC9}" dt="2022-10-23T12:49:43.430" v="1325" actId="571"/>
          <ac:cxnSpMkLst>
            <pc:docMk/>
            <pc:sldMk cId="3060409451" sldId="480"/>
            <ac:cxnSpMk id="35" creationId="{BD402BDE-7DBC-8858-3499-0B486F6D63C5}"/>
          </ac:cxnSpMkLst>
        </pc:cxnChg>
        <pc:cxnChg chg="add mod">
          <ac:chgData name="墨兮 陳" userId="ec8e801ac302d657" providerId="LiveId" clId="{397B93F5-EC0A-4575-8546-ABE83033BEC9}" dt="2022-10-23T12:49:43.430" v="1325" actId="571"/>
          <ac:cxnSpMkLst>
            <pc:docMk/>
            <pc:sldMk cId="3060409451" sldId="480"/>
            <ac:cxnSpMk id="36" creationId="{A98D8010-1D86-399F-1648-301BFC76C25D}"/>
          </ac:cxnSpMkLst>
        </pc:cxnChg>
        <pc:cxnChg chg="add mod">
          <ac:chgData name="墨兮 陳" userId="ec8e801ac302d657" providerId="LiveId" clId="{397B93F5-EC0A-4575-8546-ABE83033BEC9}" dt="2022-10-23T12:49:43.430" v="1325" actId="571"/>
          <ac:cxnSpMkLst>
            <pc:docMk/>
            <pc:sldMk cId="3060409451" sldId="480"/>
            <ac:cxnSpMk id="39" creationId="{86CAC63A-A764-66EE-9188-22B61C3560BE}"/>
          </ac:cxnSpMkLst>
        </pc:cxnChg>
        <pc:cxnChg chg="add mod">
          <ac:chgData name="墨兮 陳" userId="ec8e801ac302d657" providerId="LiveId" clId="{397B93F5-EC0A-4575-8546-ABE83033BEC9}" dt="2022-10-23T12:51:59.332" v="1349" actId="571"/>
          <ac:cxnSpMkLst>
            <pc:docMk/>
            <pc:sldMk cId="3060409451" sldId="480"/>
            <ac:cxnSpMk id="42" creationId="{F27B021F-647A-FB39-6D9A-A255FEF19208}"/>
          </ac:cxnSpMkLst>
        </pc:cxnChg>
        <pc:cxnChg chg="add mod">
          <ac:chgData name="墨兮 陳" userId="ec8e801ac302d657" providerId="LiveId" clId="{397B93F5-EC0A-4575-8546-ABE83033BEC9}" dt="2022-10-23T12:51:59.332" v="1349" actId="571"/>
          <ac:cxnSpMkLst>
            <pc:docMk/>
            <pc:sldMk cId="3060409451" sldId="480"/>
            <ac:cxnSpMk id="44" creationId="{9B0B94A4-236F-5872-A05A-DC729F8D22D9}"/>
          </ac:cxnSpMkLst>
        </pc:cxnChg>
      </pc:sldChg>
      <pc:sldChg chg="modSp add del mod">
        <pc:chgData name="墨兮 陳" userId="ec8e801ac302d657" providerId="LiveId" clId="{397B93F5-EC0A-4575-8546-ABE83033BEC9}" dt="2022-10-23T13:20:33.941" v="1657" actId="47"/>
        <pc:sldMkLst>
          <pc:docMk/>
          <pc:sldMk cId="105567200" sldId="481"/>
        </pc:sldMkLst>
        <pc:spChg chg="mod">
          <ac:chgData name="墨兮 陳" userId="ec8e801ac302d657" providerId="LiveId" clId="{397B93F5-EC0A-4575-8546-ABE83033BEC9}" dt="2022-10-23T12:58:30.086" v="1427" actId="20577"/>
          <ac:spMkLst>
            <pc:docMk/>
            <pc:sldMk cId="105567200" sldId="481"/>
            <ac:spMk id="56" creationId="{D9F2E640-4313-0B67-B5AF-82C2357C5084}"/>
          </ac:spMkLst>
        </pc:spChg>
      </pc:sldChg>
      <pc:sldChg chg="add del">
        <pc:chgData name="墨兮 陳" userId="ec8e801ac302d657" providerId="LiveId" clId="{397B93F5-EC0A-4575-8546-ABE83033BEC9}" dt="2022-10-23T11:49:25.178" v="1196" actId="47"/>
        <pc:sldMkLst>
          <pc:docMk/>
          <pc:sldMk cId="877698496" sldId="481"/>
        </pc:sldMkLst>
      </pc:sldChg>
      <pc:sldChg chg="add del">
        <pc:chgData name="墨兮 陳" userId="ec8e801ac302d657" providerId="LiveId" clId="{397B93F5-EC0A-4575-8546-ABE83033BEC9}" dt="2022-10-23T11:49:27.016" v="1197" actId="47"/>
        <pc:sldMkLst>
          <pc:docMk/>
          <pc:sldMk cId="370380006" sldId="482"/>
        </pc:sldMkLst>
      </pc:sldChg>
      <pc:sldChg chg="add del">
        <pc:chgData name="墨兮 陳" userId="ec8e801ac302d657" providerId="LiveId" clId="{397B93F5-EC0A-4575-8546-ABE83033BEC9}" dt="2022-10-23T13:20:35.260" v="1658" actId="47"/>
        <pc:sldMkLst>
          <pc:docMk/>
          <pc:sldMk cId="1832530978" sldId="482"/>
        </pc:sldMkLst>
      </pc:sldChg>
      <pc:sldChg chg="delSp add del mod modTransition delAnim">
        <pc:chgData name="墨兮 陳" userId="ec8e801ac302d657" providerId="LiveId" clId="{397B93F5-EC0A-4575-8546-ABE83033BEC9}" dt="2022-10-23T13:13:14.052" v="1581" actId="47"/>
        <pc:sldMkLst>
          <pc:docMk/>
          <pc:sldMk cId="1859337559" sldId="483"/>
        </pc:sldMkLst>
        <pc:spChg chg="del">
          <ac:chgData name="墨兮 陳" userId="ec8e801ac302d657" providerId="LiveId" clId="{397B93F5-EC0A-4575-8546-ABE83033BEC9}" dt="2022-10-23T13:13:02.763" v="1578" actId="478"/>
          <ac:spMkLst>
            <pc:docMk/>
            <pc:sldMk cId="1859337559" sldId="483"/>
            <ac:spMk id="39" creationId="{1BE5C8EA-C21E-0CE7-D985-FDB6D4B16CEE}"/>
          </ac:spMkLst>
        </pc:spChg>
        <pc:spChg chg="del">
          <ac:chgData name="墨兮 陳" userId="ec8e801ac302d657" providerId="LiveId" clId="{397B93F5-EC0A-4575-8546-ABE83033BEC9}" dt="2022-10-23T13:13:04.255" v="1579" actId="478"/>
          <ac:spMkLst>
            <pc:docMk/>
            <pc:sldMk cId="1859337559" sldId="483"/>
            <ac:spMk id="58" creationId="{EAE54676-7F01-8128-052E-B39E4EF386A4}"/>
          </ac:spMkLst>
        </pc:spChg>
        <pc:spChg chg="del">
          <ac:chgData name="墨兮 陳" userId="ec8e801ac302d657" providerId="LiveId" clId="{397B93F5-EC0A-4575-8546-ABE83033BEC9}" dt="2022-10-23T13:13:01.442" v="1577" actId="478"/>
          <ac:spMkLst>
            <pc:docMk/>
            <pc:sldMk cId="1859337559" sldId="483"/>
            <ac:spMk id="60" creationId="{9C43C344-D87E-F835-855F-65D93777DD5F}"/>
          </ac:spMkLst>
        </pc:spChg>
      </pc:sldChg>
      <pc:sldChg chg="addSp delSp modSp add mod modTransition delAnim modAnim">
        <pc:chgData name="墨兮 陳" userId="ec8e801ac302d657" providerId="LiveId" clId="{397B93F5-EC0A-4575-8546-ABE83033BEC9}" dt="2022-10-23T14:42:32.835" v="1944"/>
        <pc:sldMkLst>
          <pc:docMk/>
          <pc:sldMk cId="2476005072" sldId="483"/>
        </pc:sldMkLst>
        <pc:spChg chg="add mod">
          <ac:chgData name="墨兮 陳" userId="ec8e801ac302d657" providerId="LiveId" clId="{397B93F5-EC0A-4575-8546-ABE83033BEC9}" dt="2022-10-23T13:14:39.986" v="1624" actId="571"/>
          <ac:spMkLst>
            <pc:docMk/>
            <pc:sldMk cId="2476005072" sldId="483"/>
            <ac:spMk id="2" creationId="{79045709-E4C9-747A-9EE5-00739E7B5A04}"/>
          </ac:spMkLst>
        </pc:spChg>
        <pc:spChg chg="add mod">
          <ac:chgData name="墨兮 陳" userId="ec8e801ac302d657" providerId="LiveId" clId="{397B93F5-EC0A-4575-8546-ABE83033BEC9}" dt="2022-10-23T13:14:39.986" v="1624" actId="571"/>
          <ac:spMkLst>
            <pc:docMk/>
            <pc:sldMk cId="2476005072" sldId="483"/>
            <ac:spMk id="5" creationId="{DB5DC021-3951-B1B2-72DD-5742D09C65A6}"/>
          </ac:spMkLst>
        </pc:spChg>
        <pc:spChg chg="del">
          <ac:chgData name="墨兮 陳" userId="ec8e801ac302d657" providerId="LiveId" clId="{397B93F5-EC0A-4575-8546-ABE83033BEC9}" dt="2022-10-23T13:13:41.188" v="1598" actId="478"/>
          <ac:spMkLst>
            <pc:docMk/>
            <pc:sldMk cId="2476005072" sldId="483"/>
            <ac:spMk id="6" creationId="{4406468C-93D4-62F4-7DEB-FE58FF1A0D64}"/>
          </ac:spMkLst>
        </pc:spChg>
        <pc:spChg chg="del">
          <ac:chgData name="墨兮 陳" userId="ec8e801ac302d657" providerId="LiveId" clId="{397B93F5-EC0A-4575-8546-ABE83033BEC9}" dt="2022-10-23T13:13:39.735" v="1595" actId="478"/>
          <ac:spMkLst>
            <pc:docMk/>
            <pc:sldMk cId="2476005072" sldId="483"/>
            <ac:spMk id="7" creationId="{8B608CB1-8B99-4DBC-5424-6F5DBFB8A708}"/>
          </ac:spMkLst>
        </pc:spChg>
        <pc:spChg chg="mod">
          <ac:chgData name="墨兮 陳" userId="ec8e801ac302d657" providerId="LiveId" clId="{397B93F5-EC0A-4575-8546-ABE83033BEC9}" dt="2022-10-23T13:16:51.893" v="1647" actId="1076"/>
          <ac:spMkLst>
            <pc:docMk/>
            <pc:sldMk cId="2476005072" sldId="483"/>
            <ac:spMk id="8" creationId="{9E52A4DC-3384-0100-FC8B-701130D391D4}"/>
          </ac:spMkLst>
        </pc:spChg>
        <pc:spChg chg="add mod">
          <ac:chgData name="墨兮 陳" userId="ec8e801ac302d657" providerId="LiveId" clId="{397B93F5-EC0A-4575-8546-ABE83033BEC9}" dt="2022-10-23T13:14:39.986" v="1624" actId="571"/>
          <ac:spMkLst>
            <pc:docMk/>
            <pc:sldMk cId="2476005072" sldId="483"/>
            <ac:spMk id="9" creationId="{40673ED4-2455-7454-D9F2-051AE4E5E149}"/>
          </ac:spMkLst>
        </pc:spChg>
        <pc:spChg chg="add mod">
          <ac:chgData name="墨兮 陳" userId="ec8e801ac302d657" providerId="LiveId" clId="{397B93F5-EC0A-4575-8546-ABE83033BEC9}" dt="2022-10-23T13:14:39.986" v="1624" actId="571"/>
          <ac:spMkLst>
            <pc:docMk/>
            <pc:sldMk cId="2476005072" sldId="483"/>
            <ac:spMk id="10" creationId="{FAC322B0-950D-30B0-5F6D-BA5A23ED2BD4}"/>
          </ac:spMkLst>
        </pc:spChg>
        <pc:spChg chg="add mod">
          <ac:chgData name="墨兮 陳" userId="ec8e801ac302d657" providerId="LiveId" clId="{397B93F5-EC0A-4575-8546-ABE83033BEC9}" dt="2022-10-23T13:17:37.188" v="1650"/>
          <ac:spMkLst>
            <pc:docMk/>
            <pc:sldMk cId="2476005072" sldId="483"/>
            <ac:spMk id="14" creationId="{A4EC45D4-2EFE-C34C-AFE9-471BEE99D763}"/>
          </ac:spMkLst>
        </pc:spChg>
        <pc:spChg chg="add mod">
          <ac:chgData name="墨兮 陳" userId="ec8e801ac302d657" providerId="LiveId" clId="{397B93F5-EC0A-4575-8546-ABE83033BEC9}" dt="2022-10-23T13:17:37.188" v="1650"/>
          <ac:spMkLst>
            <pc:docMk/>
            <pc:sldMk cId="2476005072" sldId="483"/>
            <ac:spMk id="16" creationId="{9BF37F20-ED4A-5A59-2DB3-F76E02DCD8A0}"/>
          </ac:spMkLst>
        </pc:spChg>
        <pc:spChg chg="mod">
          <ac:chgData name="墨兮 陳" userId="ec8e801ac302d657" providerId="LiveId" clId="{397B93F5-EC0A-4575-8546-ABE83033BEC9}" dt="2022-10-23T13:16:38.711" v="1646" actId="552"/>
          <ac:spMkLst>
            <pc:docMk/>
            <pc:sldMk cId="2476005072" sldId="483"/>
            <ac:spMk id="19" creationId="{D5CCBD1D-45D7-14B1-4831-FAA280807A7E}"/>
          </ac:spMkLst>
        </pc:spChg>
        <pc:spChg chg="add mod">
          <ac:chgData name="墨兮 陳" userId="ec8e801ac302d657" providerId="LiveId" clId="{397B93F5-EC0A-4575-8546-ABE83033BEC9}" dt="2022-10-23T13:17:37.188" v="1650"/>
          <ac:spMkLst>
            <pc:docMk/>
            <pc:sldMk cId="2476005072" sldId="483"/>
            <ac:spMk id="20" creationId="{C9B8F7C5-A514-53E5-F71B-104D67030BC3}"/>
          </ac:spMkLst>
        </pc:spChg>
        <pc:spChg chg="add mod">
          <ac:chgData name="墨兮 陳" userId="ec8e801ac302d657" providerId="LiveId" clId="{397B93F5-EC0A-4575-8546-ABE83033BEC9}" dt="2022-10-23T13:17:37.188" v="1650"/>
          <ac:spMkLst>
            <pc:docMk/>
            <pc:sldMk cId="2476005072" sldId="483"/>
            <ac:spMk id="21" creationId="{C27526A1-B4A9-B820-8C8F-3629A19F8C49}"/>
          </ac:spMkLst>
        </pc:spChg>
        <pc:spChg chg="del">
          <ac:chgData name="墨兮 陳" userId="ec8e801ac302d657" providerId="LiveId" clId="{397B93F5-EC0A-4575-8546-ABE83033BEC9}" dt="2022-10-23T13:13:31.157" v="1586" actId="478"/>
          <ac:spMkLst>
            <pc:docMk/>
            <pc:sldMk cId="2476005072" sldId="483"/>
            <ac:spMk id="22" creationId="{F0B1421E-5141-A4B3-9C0A-35F617EE5FDB}"/>
          </ac:spMkLst>
        </pc:spChg>
        <pc:spChg chg="add mod">
          <ac:chgData name="墨兮 陳" userId="ec8e801ac302d657" providerId="LiveId" clId="{397B93F5-EC0A-4575-8546-ABE83033BEC9}" dt="2022-10-23T13:17:37.188" v="1650"/>
          <ac:spMkLst>
            <pc:docMk/>
            <pc:sldMk cId="2476005072" sldId="483"/>
            <ac:spMk id="28" creationId="{DC12954D-B773-290C-793C-DDE413370D54}"/>
          </ac:spMkLst>
        </pc:spChg>
        <pc:spChg chg="add mod">
          <ac:chgData name="墨兮 陳" userId="ec8e801ac302d657" providerId="LiveId" clId="{397B93F5-EC0A-4575-8546-ABE83033BEC9}" dt="2022-10-23T13:17:37.188" v="1650"/>
          <ac:spMkLst>
            <pc:docMk/>
            <pc:sldMk cId="2476005072" sldId="483"/>
            <ac:spMk id="29" creationId="{B2413A2B-0F2D-3012-6D25-2E1C311A9B82}"/>
          </ac:spMkLst>
        </pc:spChg>
        <pc:spChg chg="add mod">
          <ac:chgData name="墨兮 陳" userId="ec8e801ac302d657" providerId="LiveId" clId="{397B93F5-EC0A-4575-8546-ABE83033BEC9}" dt="2022-10-23T13:17:37.188" v="1650"/>
          <ac:spMkLst>
            <pc:docMk/>
            <pc:sldMk cId="2476005072" sldId="483"/>
            <ac:spMk id="30" creationId="{53AE173B-C637-8665-894D-275947FF135F}"/>
          </ac:spMkLst>
        </pc:spChg>
        <pc:spChg chg="add mod">
          <ac:chgData name="墨兮 陳" userId="ec8e801ac302d657" providerId="LiveId" clId="{397B93F5-EC0A-4575-8546-ABE83033BEC9}" dt="2022-10-23T13:17:37.188" v="1650"/>
          <ac:spMkLst>
            <pc:docMk/>
            <pc:sldMk cId="2476005072" sldId="483"/>
            <ac:spMk id="33" creationId="{A193F33D-8F83-E313-800D-E49A408066FD}"/>
          </ac:spMkLst>
        </pc:spChg>
        <pc:spChg chg="del">
          <ac:chgData name="墨兮 陳" userId="ec8e801ac302d657" providerId="LiveId" clId="{397B93F5-EC0A-4575-8546-ABE83033BEC9}" dt="2022-10-23T13:13:33.080" v="1588" actId="478"/>
          <ac:spMkLst>
            <pc:docMk/>
            <pc:sldMk cId="2476005072" sldId="483"/>
            <ac:spMk id="36" creationId="{3FF94B29-C148-E0AC-079E-528C67B82604}"/>
          </ac:spMkLst>
        </pc:spChg>
        <pc:spChg chg="del mod">
          <ac:chgData name="墨兮 陳" userId="ec8e801ac302d657" providerId="LiveId" clId="{397B93F5-EC0A-4575-8546-ABE83033BEC9}" dt="2022-10-23T13:13:40.217" v="1597" actId="478"/>
          <ac:spMkLst>
            <pc:docMk/>
            <pc:sldMk cId="2476005072" sldId="483"/>
            <ac:spMk id="37" creationId="{C4862FB4-843B-2B01-1342-0A61193B4C3D}"/>
          </ac:spMkLst>
        </pc:spChg>
        <pc:spChg chg="mod">
          <ac:chgData name="墨兮 陳" userId="ec8e801ac302d657" providerId="LiveId" clId="{397B93F5-EC0A-4575-8546-ABE83033BEC9}" dt="2022-10-23T13:16:38.711" v="1646" actId="552"/>
          <ac:spMkLst>
            <pc:docMk/>
            <pc:sldMk cId="2476005072" sldId="483"/>
            <ac:spMk id="38" creationId="{FB55687C-8DE8-EA4E-9AFF-130A204BCC22}"/>
          </ac:spMkLst>
        </pc:spChg>
        <pc:spChg chg="del">
          <ac:chgData name="墨兮 陳" userId="ec8e801ac302d657" providerId="LiveId" clId="{397B93F5-EC0A-4575-8546-ABE83033BEC9}" dt="2022-10-23T13:13:32.626" v="1587" actId="478"/>
          <ac:spMkLst>
            <pc:docMk/>
            <pc:sldMk cId="2476005072" sldId="483"/>
            <ac:spMk id="39" creationId="{1BE5C8EA-C21E-0CE7-D985-FDB6D4B16CEE}"/>
          </ac:spMkLst>
        </pc:spChg>
        <pc:spChg chg="mod">
          <ac:chgData name="墨兮 陳" userId="ec8e801ac302d657" providerId="LiveId" clId="{397B93F5-EC0A-4575-8546-ABE83033BEC9}" dt="2022-10-23T13:20:49.236" v="1677" actId="20577"/>
          <ac:spMkLst>
            <pc:docMk/>
            <pc:sldMk cId="2476005072" sldId="483"/>
            <ac:spMk id="56" creationId="{D9F2E640-4313-0B67-B5AF-82C2357C5084}"/>
          </ac:spMkLst>
        </pc:spChg>
        <pc:spChg chg="del">
          <ac:chgData name="墨兮 陳" userId="ec8e801ac302d657" providerId="LiveId" clId="{397B93F5-EC0A-4575-8546-ABE83033BEC9}" dt="2022-10-23T13:13:33.827" v="1589" actId="478"/>
          <ac:spMkLst>
            <pc:docMk/>
            <pc:sldMk cId="2476005072" sldId="483"/>
            <ac:spMk id="58" creationId="{EAE54676-7F01-8128-052E-B39E4EF386A4}"/>
          </ac:spMkLst>
        </pc:spChg>
        <pc:spChg chg="del mod">
          <ac:chgData name="墨兮 陳" userId="ec8e801ac302d657" providerId="LiveId" clId="{397B93F5-EC0A-4575-8546-ABE83033BEC9}" dt="2022-10-23T13:13:36.818" v="1593" actId="478"/>
          <ac:spMkLst>
            <pc:docMk/>
            <pc:sldMk cId="2476005072" sldId="483"/>
            <ac:spMk id="59" creationId="{A061A948-A789-E94F-712E-3283DC1A0494}"/>
          </ac:spMkLst>
        </pc:spChg>
        <pc:spChg chg="del">
          <ac:chgData name="墨兮 陳" userId="ec8e801ac302d657" providerId="LiveId" clId="{397B93F5-EC0A-4575-8546-ABE83033BEC9}" dt="2022-10-23T13:13:30.745" v="1585" actId="478"/>
          <ac:spMkLst>
            <pc:docMk/>
            <pc:sldMk cId="2476005072" sldId="483"/>
            <ac:spMk id="60" creationId="{9C43C344-D87E-F835-855F-65D93777DD5F}"/>
          </ac:spMkLst>
        </pc:spChg>
        <pc:spChg chg="mod">
          <ac:chgData name="墨兮 陳" userId="ec8e801ac302d657" providerId="LiveId" clId="{397B93F5-EC0A-4575-8546-ABE83033BEC9}" dt="2022-10-23T13:16:38.711" v="1646" actId="552"/>
          <ac:spMkLst>
            <pc:docMk/>
            <pc:sldMk cId="2476005072" sldId="483"/>
            <ac:spMk id="62" creationId="{13F117A0-A216-104E-9F5A-123248AB2825}"/>
          </ac:spMkLst>
        </pc:spChg>
        <pc:spChg chg="mod">
          <ac:chgData name="墨兮 陳" userId="ec8e801ac302d657" providerId="LiveId" clId="{397B93F5-EC0A-4575-8546-ABE83033BEC9}" dt="2022-10-23T13:16:38.711" v="1646" actId="552"/>
          <ac:spMkLst>
            <pc:docMk/>
            <pc:sldMk cId="2476005072" sldId="483"/>
            <ac:spMk id="63" creationId="{1DA9E646-EAF6-1D36-4C27-255EB4ACCB2A}"/>
          </ac:spMkLst>
        </pc:spChg>
        <pc:spChg chg="mod">
          <ac:chgData name="墨兮 陳" userId="ec8e801ac302d657" providerId="LiveId" clId="{397B93F5-EC0A-4575-8546-ABE83033BEC9}" dt="2022-10-23T13:17:42.714" v="1652" actId="1076"/>
          <ac:spMkLst>
            <pc:docMk/>
            <pc:sldMk cId="2476005072" sldId="483"/>
            <ac:spMk id="64" creationId="{4A093D88-4889-BA56-F96F-C669EF0E42D1}"/>
          </ac:spMkLst>
        </pc:spChg>
        <pc:spChg chg="del">
          <ac:chgData name="墨兮 陳" userId="ec8e801ac302d657" providerId="LiveId" clId="{397B93F5-EC0A-4575-8546-ABE83033BEC9}" dt="2022-10-23T13:13:41.696" v="1599" actId="478"/>
          <ac:spMkLst>
            <pc:docMk/>
            <pc:sldMk cId="2476005072" sldId="483"/>
            <ac:spMk id="68" creationId="{D6CE78E2-1BC1-3CCA-CE2D-AA1277BEDD6B}"/>
          </ac:spMkLst>
        </pc:spChg>
        <pc:spChg chg="del">
          <ac:chgData name="墨兮 陳" userId="ec8e801ac302d657" providerId="LiveId" clId="{397B93F5-EC0A-4575-8546-ABE83033BEC9}" dt="2022-10-23T13:13:38.204" v="1594" actId="478"/>
          <ac:spMkLst>
            <pc:docMk/>
            <pc:sldMk cId="2476005072" sldId="483"/>
            <ac:spMk id="69" creationId="{B6D0D83B-B5FD-F394-DC2F-EC03E0A4FF80}"/>
          </ac:spMkLst>
        </pc:spChg>
        <pc:spChg chg="del">
          <ac:chgData name="墨兮 陳" userId="ec8e801ac302d657" providerId="LiveId" clId="{397B93F5-EC0A-4575-8546-ABE83033BEC9}" dt="2022-10-23T13:13:34.960" v="1591" actId="478"/>
          <ac:spMkLst>
            <pc:docMk/>
            <pc:sldMk cId="2476005072" sldId="483"/>
            <ac:spMk id="71" creationId="{DAEF9F71-6647-92BC-EFDD-E6279034AD5C}"/>
          </ac:spMkLst>
        </pc:spChg>
        <pc:picChg chg="mod">
          <ac:chgData name="墨兮 陳" userId="ec8e801ac302d657" providerId="LiveId" clId="{397B93F5-EC0A-4575-8546-ABE83033BEC9}" dt="2022-10-23T13:15:46.204" v="1636" actId="1076"/>
          <ac:picMkLst>
            <pc:docMk/>
            <pc:sldMk cId="2476005072" sldId="483"/>
            <ac:picMk id="3" creationId="{922A8AB9-8075-D6A4-34F6-241EC84C97EA}"/>
          </ac:picMkLst>
        </pc:picChg>
        <pc:picChg chg="mod">
          <ac:chgData name="墨兮 陳" userId="ec8e801ac302d657" providerId="LiveId" clId="{397B93F5-EC0A-4575-8546-ABE83033BEC9}" dt="2022-10-23T13:15:55.612" v="1638" actId="1076"/>
          <ac:picMkLst>
            <pc:docMk/>
            <pc:sldMk cId="2476005072" sldId="483"/>
            <ac:picMk id="4" creationId="{B1674D30-D1C3-424B-959C-0838F756928E}"/>
          </ac:picMkLst>
        </pc:picChg>
        <pc:picChg chg="add mod">
          <ac:chgData name="墨兮 陳" userId="ec8e801ac302d657" providerId="LiveId" clId="{397B93F5-EC0A-4575-8546-ABE83033BEC9}" dt="2022-10-23T13:17:37.188" v="1650"/>
          <ac:picMkLst>
            <pc:docMk/>
            <pc:sldMk cId="2476005072" sldId="483"/>
            <ac:picMk id="11" creationId="{DF4F08EF-4E7A-522A-E788-C299F36511A0}"/>
          </ac:picMkLst>
        </pc:picChg>
        <pc:picChg chg="add mod">
          <ac:chgData name="墨兮 陳" userId="ec8e801ac302d657" providerId="LiveId" clId="{397B93F5-EC0A-4575-8546-ABE83033BEC9}" dt="2022-10-23T13:17:37.188" v="1650"/>
          <ac:picMkLst>
            <pc:docMk/>
            <pc:sldMk cId="2476005072" sldId="483"/>
            <ac:picMk id="12" creationId="{961F9B8A-D5EA-A403-54C2-CAF83C34FFD9}"/>
          </ac:picMkLst>
        </pc:picChg>
        <pc:picChg chg="mod">
          <ac:chgData name="墨兮 陳" userId="ec8e801ac302d657" providerId="LiveId" clId="{397B93F5-EC0A-4575-8546-ABE83033BEC9}" dt="2022-10-23T13:15:50.316" v="1637" actId="1076"/>
          <ac:picMkLst>
            <pc:docMk/>
            <pc:sldMk cId="2476005072" sldId="483"/>
            <ac:picMk id="13" creationId="{DA0B93C7-3BDF-CCDB-5BBD-6CDAB28649B1}"/>
          </ac:picMkLst>
        </pc:picChg>
        <pc:picChg chg="mod">
          <ac:chgData name="墨兮 陳" userId="ec8e801ac302d657" providerId="LiveId" clId="{397B93F5-EC0A-4575-8546-ABE83033BEC9}" dt="2022-10-23T13:15:42.693" v="1634" actId="1076"/>
          <ac:picMkLst>
            <pc:docMk/>
            <pc:sldMk cId="2476005072" sldId="483"/>
            <ac:picMk id="15" creationId="{28C5BF26-0A69-3409-CD5B-086C827BA30F}"/>
          </ac:picMkLst>
        </pc:picChg>
        <pc:picChg chg="add mod">
          <ac:chgData name="墨兮 陳" userId="ec8e801ac302d657" providerId="LiveId" clId="{397B93F5-EC0A-4575-8546-ABE83033BEC9}" dt="2022-10-23T13:17:37.188" v="1650"/>
          <ac:picMkLst>
            <pc:docMk/>
            <pc:sldMk cId="2476005072" sldId="483"/>
            <ac:picMk id="17" creationId="{44951DD0-F1F6-E36C-6A7C-13C405E02758}"/>
          </ac:picMkLst>
        </pc:picChg>
        <pc:picChg chg="mod">
          <ac:chgData name="墨兮 陳" userId="ec8e801ac302d657" providerId="LiveId" clId="{397B93F5-EC0A-4575-8546-ABE83033BEC9}" dt="2022-10-23T13:16:03.181" v="1639" actId="1076"/>
          <ac:picMkLst>
            <pc:docMk/>
            <pc:sldMk cId="2476005072" sldId="483"/>
            <ac:picMk id="18" creationId="{696338E7-E41C-4BD4-B9A8-334B4DB49CD1}"/>
          </ac:picMkLst>
        </pc:picChg>
        <pc:picChg chg="add mod">
          <ac:chgData name="墨兮 陳" userId="ec8e801ac302d657" providerId="LiveId" clId="{397B93F5-EC0A-4575-8546-ABE83033BEC9}" dt="2022-10-23T13:17:37.188" v="1650"/>
          <ac:picMkLst>
            <pc:docMk/>
            <pc:sldMk cId="2476005072" sldId="483"/>
            <ac:picMk id="23" creationId="{3E9CF1E1-940C-9AE7-2824-6FF4BE4FF767}"/>
          </ac:picMkLst>
        </pc:picChg>
        <pc:picChg chg="add mod">
          <ac:chgData name="墨兮 陳" userId="ec8e801ac302d657" providerId="LiveId" clId="{397B93F5-EC0A-4575-8546-ABE83033BEC9}" dt="2022-10-23T13:17:37.188" v="1650"/>
          <ac:picMkLst>
            <pc:docMk/>
            <pc:sldMk cId="2476005072" sldId="483"/>
            <ac:picMk id="25" creationId="{25609ADF-D675-3172-1F1F-75F980D4144A}"/>
          </ac:picMkLst>
        </pc:picChg>
        <pc:picChg chg="add mod">
          <ac:chgData name="墨兮 陳" userId="ec8e801ac302d657" providerId="LiveId" clId="{397B93F5-EC0A-4575-8546-ABE83033BEC9}" dt="2022-10-23T13:17:37.188" v="1650"/>
          <ac:picMkLst>
            <pc:docMk/>
            <pc:sldMk cId="2476005072" sldId="483"/>
            <ac:picMk id="26" creationId="{B7D6CA24-A9F6-2019-736E-7DFE05E029BF}"/>
          </ac:picMkLst>
        </pc:picChg>
        <pc:picChg chg="add mod">
          <ac:chgData name="墨兮 陳" userId="ec8e801ac302d657" providerId="LiveId" clId="{397B93F5-EC0A-4575-8546-ABE83033BEC9}" dt="2022-10-23T13:17:37.188" v="1650"/>
          <ac:picMkLst>
            <pc:docMk/>
            <pc:sldMk cId="2476005072" sldId="483"/>
            <ac:picMk id="31" creationId="{E2333078-3A19-C71F-A29F-190EE7647BF6}"/>
          </ac:picMkLst>
        </pc:picChg>
        <pc:picChg chg="mod">
          <ac:chgData name="墨兮 陳" userId="ec8e801ac302d657" providerId="LiveId" clId="{397B93F5-EC0A-4575-8546-ABE83033BEC9}" dt="2022-10-23T13:15:44.301" v="1635" actId="1076"/>
          <ac:picMkLst>
            <pc:docMk/>
            <pc:sldMk cId="2476005072" sldId="483"/>
            <ac:picMk id="34" creationId="{C8A1B9AC-19C1-CF43-D9E0-A35368F5A0CC}"/>
          </ac:picMkLst>
        </pc:picChg>
        <pc:picChg chg="add mod modVis">
          <ac:chgData name="墨兮 陳" userId="ec8e801ac302d657" providerId="LiveId" clId="{397B93F5-EC0A-4575-8546-ABE83033BEC9}" dt="2022-10-23T13:41:04.749" v="1860" actId="14429"/>
          <ac:picMkLst>
            <pc:docMk/>
            <pc:sldMk cId="2476005072" sldId="483"/>
            <ac:picMk id="35" creationId="{0BC44FA8-C5DD-A0CC-BFB1-7EABC5E6FCA2}"/>
          </ac:picMkLst>
        </pc:picChg>
        <pc:picChg chg="add mod">
          <ac:chgData name="墨兮 陳" userId="ec8e801ac302d657" providerId="LiveId" clId="{397B93F5-EC0A-4575-8546-ABE83033BEC9}" dt="2022-10-23T13:17:53.501" v="1653" actId="1076"/>
          <ac:picMkLst>
            <pc:docMk/>
            <pc:sldMk cId="2476005072" sldId="483"/>
            <ac:picMk id="40" creationId="{AE35B683-40C9-9E5B-0073-CE00D48AE57C}"/>
          </ac:picMkLst>
        </pc:picChg>
        <pc:picChg chg="add mod ord">
          <ac:chgData name="墨兮 陳" userId="ec8e801ac302d657" providerId="LiveId" clId="{397B93F5-EC0A-4575-8546-ABE83033BEC9}" dt="2022-10-23T13:30:23.345" v="1746" actId="13244"/>
          <ac:picMkLst>
            <pc:docMk/>
            <pc:sldMk cId="2476005072" sldId="483"/>
            <ac:picMk id="41" creationId="{5757224F-0135-06EF-B61E-5638C8D03FCA}"/>
          </ac:picMkLst>
        </pc:picChg>
        <pc:picChg chg="del">
          <ac:chgData name="墨兮 陳" userId="ec8e801ac302d657" providerId="LiveId" clId="{397B93F5-EC0A-4575-8546-ABE83033BEC9}" dt="2022-10-23T13:13:29.265" v="1584" actId="478"/>
          <ac:picMkLst>
            <pc:docMk/>
            <pc:sldMk cId="2476005072" sldId="483"/>
            <ac:picMk id="61" creationId="{0D7A8D83-652D-B6EA-BE69-2948CCBCB612}"/>
          </ac:picMkLst>
        </pc:picChg>
        <pc:picChg chg="del">
          <ac:chgData name="墨兮 陳" userId="ec8e801ac302d657" providerId="LiveId" clId="{397B93F5-EC0A-4575-8546-ABE83033BEC9}" dt="2022-10-23T13:13:34.286" v="1590" actId="478"/>
          <ac:picMkLst>
            <pc:docMk/>
            <pc:sldMk cId="2476005072" sldId="483"/>
            <ac:picMk id="73" creationId="{AB6F5215-F389-1E3C-99CD-6D8B7EC88C8A}"/>
          </ac:picMkLst>
        </pc:picChg>
        <pc:cxnChg chg="add mod">
          <ac:chgData name="墨兮 陳" userId="ec8e801ac302d657" providerId="LiveId" clId="{397B93F5-EC0A-4575-8546-ABE83033BEC9}" dt="2022-10-23T13:17:37.188" v="1650"/>
          <ac:cxnSpMkLst>
            <pc:docMk/>
            <pc:sldMk cId="2476005072" sldId="483"/>
            <ac:cxnSpMk id="24" creationId="{865A4C2E-026F-F092-13AC-F7425203E0F3}"/>
          </ac:cxnSpMkLst>
        </pc:cxnChg>
        <pc:cxnChg chg="add mod">
          <ac:chgData name="墨兮 陳" userId="ec8e801ac302d657" providerId="LiveId" clId="{397B93F5-EC0A-4575-8546-ABE83033BEC9}" dt="2022-10-23T13:17:37.188" v="1650"/>
          <ac:cxnSpMkLst>
            <pc:docMk/>
            <pc:sldMk cId="2476005072" sldId="483"/>
            <ac:cxnSpMk id="27" creationId="{088F22FE-D8DC-A574-B9F9-87FA5D18D13D}"/>
          </ac:cxnSpMkLst>
        </pc:cxnChg>
        <pc:cxnChg chg="add mod">
          <ac:chgData name="墨兮 陳" userId="ec8e801ac302d657" providerId="LiveId" clId="{397B93F5-EC0A-4575-8546-ABE83033BEC9}" dt="2022-10-23T13:17:37.188" v="1650"/>
          <ac:cxnSpMkLst>
            <pc:docMk/>
            <pc:sldMk cId="2476005072" sldId="483"/>
            <ac:cxnSpMk id="32" creationId="{A0155635-2C4F-74DD-B78D-109ECD451E06}"/>
          </ac:cxnSpMkLst>
        </pc:cxnChg>
      </pc:sldChg>
      <pc:sldChg chg="addSp delSp modSp add mod addAnim delAnim modAnim">
        <pc:chgData name="墨兮 陳" userId="ec8e801ac302d657" providerId="LiveId" clId="{397B93F5-EC0A-4575-8546-ABE83033BEC9}" dt="2022-10-23T14:42:42.944" v="1946"/>
        <pc:sldMkLst>
          <pc:docMk/>
          <pc:sldMk cId="307682860" sldId="484"/>
        </pc:sldMkLst>
        <pc:spChg chg="add del mod modVis">
          <ac:chgData name="墨兮 陳" userId="ec8e801ac302d657" providerId="LiveId" clId="{397B93F5-EC0A-4575-8546-ABE83033BEC9}" dt="2022-10-23T14:36:19.513" v="1870" actId="478"/>
          <ac:spMkLst>
            <pc:docMk/>
            <pc:sldMk cId="307682860" sldId="484"/>
            <ac:spMk id="5" creationId="{618D5726-2EBC-F1A2-463A-8A08CB6481B0}"/>
          </ac:spMkLst>
        </pc:spChg>
        <pc:spChg chg="add del mod">
          <ac:chgData name="墨兮 陳" userId="ec8e801ac302d657" providerId="LiveId" clId="{397B93F5-EC0A-4575-8546-ABE83033BEC9}" dt="2022-10-23T13:29:59.246" v="1741"/>
          <ac:spMkLst>
            <pc:docMk/>
            <pc:sldMk cId="307682860" sldId="484"/>
            <ac:spMk id="6" creationId="{17C24120-7EBC-D45E-E042-4A73FE6D3069}"/>
          </ac:spMkLst>
        </pc:spChg>
        <pc:spChg chg="add del mod">
          <ac:chgData name="墨兮 陳" userId="ec8e801ac302d657" providerId="LiveId" clId="{397B93F5-EC0A-4575-8546-ABE83033BEC9}" dt="2022-10-23T13:29:59.246" v="1741"/>
          <ac:spMkLst>
            <pc:docMk/>
            <pc:sldMk cId="307682860" sldId="484"/>
            <ac:spMk id="7" creationId="{328C5FA5-A735-F6A7-E4FE-1E0EF1E2012C}"/>
          </ac:spMkLst>
        </pc:spChg>
        <pc:spChg chg="del">
          <ac:chgData name="墨兮 陳" userId="ec8e801ac302d657" providerId="LiveId" clId="{397B93F5-EC0A-4575-8546-ABE83033BEC9}" dt="2022-10-23T13:21:16.164" v="1696" actId="478"/>
          <ac:spMkLst>
            <pc:docMk/>
            <pc:sldMk cId="307682860" sldId="484"/>
            <ac:spMk id="14" creationId="{A4EC45D4-2EFE-C34C-AFE9-471BEE99D763}"/>
          </ac:spMkLst>
        </pc:spChg>
        <pc:spChg chg="del">
          <ac:chgData name="墨兮 陳" userId="ec8e801ac302d657" providerId="LiveId" clId="{397B93F5-EC0A-4575-8546-ABE83033BEC9}" dt="2022-10-23T13:21:15.188" v="1695" actId="478"/>
          <ac:spMkLst>
            <pc:docMk/>
            <pc:sldMk cId="307682860" sldId="484"/>
            <ac:spMk id="16" creationId="{9BF37F20-ED4A-5A59-2DB3-F76E02DCD8A0}"/>
          </ac:spMkLst>
        </pc:spChg>
        <pc:spChg chg="del">
          <ac:chgData name="墨兮 陳" userId="ec8e801ac302d657" providerId="LiveId" clId="{397B93F5-EC0A-4575-8546-ABE83033BEC9}" dt="2022-10-23T13:21:14.040" v="1693" actId="478"/>
          <ac:spMkLst>
            <pc:docMk/>
            <pc:sldMk cId="307682860" sldId="484"/>
            <ac:spMk id="20" creationId="{C9B8F7C5-A514-53E5-F71B-104D67030BC3}"/>
          </ac:spMkLst>
        </pc:spChg>
        <pc:spChg chg="del mod">
          <ac:chgData name="墨兮 陳" userId="ec8e801ac302d657" providerId="LiveId" clId="{397B93F5-EC0A-4575-8546-ABE83033BEC9}" dt="2022-10-23T13:21:02.862" v="1681" actId="478"/>
          <ac:spMkLst>
            <pc:docMk/>
            <pc:sldMk cId="307682860" sldId="484"/>
            <ac:spMk id="21" creationId="{C27526A1-B4A9-B820-8C8F-3629A19F8C49}"/>
          </ac:spMkLst>
        </pc:spChg>
        <pc:spChg chg="mod">
          <ac:chgData name="墨兮 陳" userId="ec8e801ac302d657" providerId="LiveId" clId="{397B93F5-EC0A-4575-8546-ABE83033BEC9}" dt="2022-10-23T13:29:57.085" v="1740"/>
          <ac:spMkLst>
            <pc:docMk/>
            <pc:sldMk cId="307682860" sldId="484"/>
            <ac:spMk id="22" creationId="{AA2464DD-3FEA-F0DA-EB65-2F4D349690AE}"/>
          </ac:spMkLst>
        </pc:spChg>
        <pc:spChg chg="del">
          <ac:chgData name="墨兮 陳" userId="ec8e801ac302d657" providerId="LiveId" clId="{397B93F5-EC0A-4575-8546-ABE83033BEC9}" dt="2022-10-23T13:21:11.417" v="1688" actId="478"/>
          <ac:spMkLst>
            <pc:docMk/>
            <pc:sldMk cId="307682860" sldId="484"/>
            <ac:spMk id="28" creationId="{DC12954D-B773-290C-793C-DDE413370D54}"/>
          </ac:spMkLst>
        </pc:spChg>
        <pc:spChg chg="del">
          <ac:chgData name="墨兮 陳" userId="ec8e801ac302d657" providerId="LiveId" clId="{397B93F5-EC0A-4575-8546-ABE83033BEC9}" dt="2022-10-23T13:21:10.765" v="1687" actId="478"/>
          <ac:spMkLst>
            <pc:docMk/>
            <pc:sldMk cId="307682860" sldId="484"/>
            <ac:spMk id="29" creationId="{B2413A2B-0F2D-3012-6D25-2E1C311A9B82}"/>
          </ac:spMkLst>
        </pc:spChg>
        <pc:spChg chg="del">
          <ac:chgData name="墨兮 陳" userId="ec8e801ac302d657" providerId="LiveId" clId="{397B93F5-EC0A-4575-8546-ABE83033BEC9}" dt="2022-10-23T13:21:10.124" v="1686" actId="478"/>
          <ac:spMkLst>
            <pc:docMk/>
            <pc:sldMk cId="307682860" sldId="484"/>
            <ac:spMk id="30" creationId="{53AE173B-C637-8665-894D-275947FF135F}"/>
          </ac:spMkLst>
        </pc:spChg>
        <pc:spChg chg="del">
          <ac:chgData name="墨兮 陳" userId="ec8e801ac302d657" providerId="LiveId" clId="{397B93F5-EC0A-4575-8546-ABE83033BEC9}" dt="2022-10-23T13:21:07.593" v="1683" actId="478"/>
          <ac:spMkLst>
            <pc:docMk/>
            <pc:sldMk cId="307682860" sldId="484"/>
            <ac:spMk id="33" creationId="{A193F33D-8F83-E313-800D-E49A408066FD}"/>
          </ac:spMkLst>
        </pc:spChg>
        <pc:spChg chg="mod">
          <ac:chgData name="墨兮 陳" userId="ec8e801ac302d657" providerId="LiveId" clId="{397B93F5-EC0A-4575-8546-ABE83033BEC9}" dt="2022-10-23T13:29:57.085" v="1740"/>
          <ac:spMkLst>
            <pc:docMk/>
            <pc:sldMk cId="307682860" sldId="484"/>
            <ac:spMk id="39" creationId="{94232446-A000-C7D0-4993-3D026AD4EA6B}"/>
          </ac:spMkLst>
        </pc:spChg>
        <pc:spChg chg="add del mod">
          <ac:chgData name="墨兮 陳" userId="ec8e801ac302d657" providerId="LiveId" clId="{397B93F5-EC0A-4575-8546-ABE83033BEC9}" dt="2022-10-23T13:29:59.246" v="1741"/>
          <ac:spMkLst>
            <pc:docMk/>
            <pc:sldMk cId="307682860" sldId="484"/>
            <ac:spMk id="41" creationId="{90909016-1D73-9F57-B140-1834EB996387}"/>
          </ac:spMkLst>
        </pc:spChg>
        <pc:spChg chg="add del mod">
          <ac:chgData name="墨兮 陳" userId="ec8e801ac302d657" providerId="LiveId" clId="{397B93F5-EC0A-4575-8546-ABE83033BEC9}" dt="2022-10-23T13:30:01.447" v="1743"/>
          <ac:spMkLst>
            <pc:docMk/>
            <pc:sldMk cId="307682860" sldId="484"/>
            <ac:spMk id="43" creationId="{C7D710B1-E6DB-8117-846F-1A63AED6610E}"/>
          </ac:spMkLst>
        </pc:spChg>
        <pc:spChg chg="add del mod">
          <ac:chgData name="墨兮 陳" userId="ec8e801ac302d657" providerId="LiveId" clId="{397B93F5-EC0A-4575-8546-ABE83033BEC9}" dt="2022-10-23T13:30:01.447" v="1743"/>
          <ac:spMkLst>
            <pc:docMk/>
            <pc:sldMk cId="307682860" sldId="484"/>
            <ac:spMk id="44" creationId="{FE9194F2-7F78-680A-E05A-94D4AA72C5B7}"/>
          </ac:spMkLst>
        </pc:spChg>
        <pc:spChg chg="mod">
          <ac:chgData name="墨兮 陳" userId="ec8e801ac302d657" providerId="LiveId" clId="{397B93F5-EC0A-4575-8546-ABE83033BEC9}" dt="2022-10-23T13:30:00.630" v="1742"/>
          <ac:spMkLst>
            <pc:docMk/>
            <pc:sldMk cId="307682860" sldId="484"/>
            <ac:spMk id="47" creationId="{E35A06EB-5EA4-0946-4810-D97DFBFA3F8F}"/>
          </ac:spMkLst>
        </pc:spChg>
        <pc:spChg chg="mod">
          <ac:chgData name="墨兮 陳" userId="ec8e801ac302d657" providerId="LiveId" clId="{397B93F5-EC0A-4575-8546-ABE83033BEC9}" dt="2022-10-23T13:30:00.630" v="1742"/>
          <ac:spMkLst>
            <pc:docMk/>
            <pc:sldMk cId="307682860" sldId="484"/>
            <ac:spMk id="50" creationId="{FE35F07A-6D84-E9EB-96E6-9682A08DC3C3}"/>
          </ac:spMkLst>
        </pc:spChg>
        <pc:spChg chg="add del mod">
          <ac:chgData name="墨兮 陳" userId="ec8e801ac302d657" providerId="LiveId" clId="{397B93F5-EC0A-4575-8546-ABE83033BEC9}" dt="2022-10-23T13:30:01.447" v="1743"/>
          <ac:spMkLst>
            <pc:docMk/>
            <pc:sldMk cId="307682860" sldId="484"/>
            <ac:spMk id="51" creationId="{12F9ED87-11D8-BB15-AD36-6E96EB9B176F}"/>
          </ac:spMkLst>
        </pc:spChg>
        <pc:spChg chg="add mod">
          <ac:chgData name="墨兮 陳" userId="ec8e801ac302d657" providerId="LiveId" clId="{397B93F5-EC0A-4575-8546-ABE83033BEC9}" dt="2022-10-23T14:36:29.035" v="1871" actId="962"/>
          <ac:spMkLst>
            <pc:docMk/>
            <pc:sldMk cId="307682860" sldId="484"/>
            <ac:spMk id="53" creationId="{7D45AB9F-9382-70FD-5879-01F4D07A0BA0}"/>
          </ac:spMkLst>
        </pc:spChg>
        <pc:spChg chg="add mod ord">
          <ac:chgData name="墨兮 陳" userId="ec8e801ac302d657" providerId="LiveId" clId="{397B93F5-EC0A-4575-8546-ABE83033BEC9}" dt="2022-10-23T14:37:30.378" v="1882" actId="962"/>
          <ac:spMkLst>
            <pc:docMk/>
            <pc:sldMk cId="307682860" sldId="484"/>
            <ac:spMk id="54" creationId="{7912D58E-1849-0174-37CD-2B001040CDA6}"/>
          </ac:spMkLst>
        </pc:spChg>
        <pc:spChg chg="mod">
          <ac:chgData name="墨兮 陳" userId="ec8e801ac302d657" providerId="LiveId" clId="{397B93F5-EC0A-4575-8546-ABE83033BEC9}" dt="2022-10-23T13:21:53.162" v="1713" actId="20577"/>
          <ac:spMkLst>
            <pc:docMk/>
            <pc:sldMk cId="307682860" sldId="484"/>
            <ac:spMk id="56" creationId="{D9F2E640-4313-0B67-B5AF-82C2357C5084}"/>
          </ac:spMkLst>
        </pc:spChg>
        <pc:spChg chg="mod">
          <ac:chgData name="墨兮 陳" userId="ec8e801ac302d657" providerId="LiveId" clId="{397B93F5-EC0A-4575-8546-ABE83033BEC9}" dt="2022-10-23T13:30:07.654" v="1744"/>
          <ac:spMkLst>
            <pc:docMk/>
            <pc:sldMk cId="307682860" sldId="484"/>
            <ac:spMk id="59" creationId="{AD06CB17-A85A-F2D7-89E8-9985CB8EDCEC}"/>
          </ac:spMkLst>
        </pc:spChg>
        <pc:spChg chg="mod">
          <ac:chgData name="墨兮 陳" userId="ec8e801ac302d657" providerId="LiveId" clId="{397B93F5-EC0A-4575-8546-ABE83033BEC9}" dt="2022-10-23T13:35:05.315" v="1796" actId="1076"/>
          <ac:spMkLst>
            <pc:docMk/>
            <pc:sldMk cId="307682860" sldId="484"/>
            <ac:spMk id="63" creationId="{1DA9E646-EAF6-1D36-4C27-255EB4ACCB2A}"/>
          </ac:spMkLst>
        </pc:spChg>
        <pc:spChg chg="mod">
          <ac:chgData name="墨兮 陳" userId="ec8e801ac302d657" providerId="LiveId" clId="{397B93F5-EC0A-4575-8546-ABE83033BEC9}" dt="2022-10-23T13:30:07.654" v="1744"/>
          <ac:spMkLst>
            <pc:docMk/>
            <pc:sldMk cId="307682860" sldId="484"/>
            <ac:spMk id="65" creationId="{589E393E-33B3-15CB-968F-30CCC1335CAF}"/>
          </ac:spMkLst>
        </pc:spChg>
        <pc:spChg chg="add del mod">
          <ac:chgData name="墨兮 陳" userId="ec8e801ac302d657" providerId="LiveId" clId="{397B93F5-EC0A-4575-8546-ABE83033BEC9}" dt="2022-10-23T13:32:04.869" v="1750" actId="478"/>
          <ac:spMkLst>
            <pc:docMk/>
            <pc:sldMk cId="307682860" sldId="484"/>
            <ac:spMk id="66" creationId="{1394FCB4-DBAB-1124-09E2-1CE8898DB5A6}"/>
          </ac:spMkLst>
        </pc:spChg>
        <pc:spChg chg="mod">
          <ac:chgData name="墨兮 陳" userId="ec8e801ac302d657" providerId="LiveId" clId="{397B93F5-EC0A-4575-8546-ABE83033BEC9}" dt="2022-10-23T13:32:55.351" v="1769"/>
          <ac:spMkLst>
            <pc:docMk/>
            <pc:sldMk cId="307682860" sldId="484"/>
            <ac:spMk id="71" creationId="{901FD9C8-FA45-19C0-4DEB-ED8500EDD756}"/>
          </ac:spMkLst>
        </pc:spChg>
        <pc:spChg chg="add mod">
          <ac:chgData name="墨兮 陳" userId="ec8e801ac302d657" providerId="LiveId" clId="{397B93F5-EC0A-4575-8546-ABE83033BEC9}" dt="2022-10-23T14:37:36.122" v="1883" actId="962"/>
          <ac:spMkLst>
            <pc:docMk/>
            <pc:sldMk cId="307682860" sldId="484"/>
            <ac:spMk id="75" creationId="{E61DC205-77D5-7B98-C314-0BEDFA7EBC72}"/>
          </ac:spMkLst>
        </pc:spChg>
        <pc:spChg chg="add mod">
          <ac:chgData name="墨兮 陳" userId="ec8e801ac302d657" providerId="LiveId" clId="{397B93F5-EC0A-4575-8546-ABE83033BEC9}" dt="2022-10-23T14:38:26.966" v="1889" actId="1076"/>
          <ac:spMkLst>
            <pc:docMk/>
            <pc:sldMk cId="307682860" sldId="484"/>
            <ac:spMk id="77" creationId="{C6B9236B-F77E-2FB8-C91D-1AD17CF2EE82}"/>
          </ac:spMkLst>
        </pc:spChg>
        <pc:spChg chg="add mod">
          <ac:chgData name="墨兮 陳" userId="ec8e801ac302d657" providerId="LiveId" clId="{397B93F5-EC0A-4575-8546-ABE83033BEC9}" dt="2022-10-23T14:38:26.966" v="1889" actId="1076"/>
          <ac:spMkLst>
            <pc:docMk/>
            <pc:sldMk cId="307682860" sldId="484"/>
            <ac:spMk id="79" creationId="{62E35F11-75C6-6AA4-E60E-E68F5369EB70}"/>
          </ac:spMkLst>
        </pc:spChg>
        <pc:spChg chg="add mod ord">
          <ac:chgData name="墨兮 陳" userId="ec8e801ac302d657" providerId="LiveId" clId="{397B93F5-EC0A-4575-8546-ABE83033BEC9}" dt="2022-10-23T14:37:21.250" v="1879" actId="962"/>
          <ac:spMkLst>
            <pc:docMk/>
            <pc:sldMk cId="307682860" sldId="484"/>
            <ac:spMk id="80" creationId="{43726AE9-803A-0B2D-61A7-A045F6558C23}"/>
          </ac:spMkLst>
        </pc:spChg>
        <pc:spChg chg="add mod">
          <ac:chgData name="墨兮 陳" userId="ec8e801ac302d657" providerId="LiveId" clId="{397B93F5-EC0A-4575-8546-ABE83033BEC9}" dt="2022-10-23T14:41:07.834" v="1925" actId="207"/>
          <ac:spMkLst>
            <pc:docMk/>
            <pc:sldMk cId="307682860" sldId="484"/>
            <ac:spMk id="81" creationId="{E8CEC47E-227D-B213-22F7-D4C9B7BDAADB}"/>
          </ac:spMkLst>
        </pc:spChg>
        <pc:spChg chg="add mod">
          <ac:chgData name="墨兮 陳" userId="ec8e801ac302d657" providerId="LiveId" clId="{397B93F5-EC0A-4575-8546-ABE83033BEC9}" dt="2022-10-23T14:41:17.318" v="1937" actId="20577"/>
          <ac:spMkLst>
            <pc:docMk/>
            <pc:sldMk cId="307682860" sldId="484"/>
            <ac:spMk id="82" creationId="{C6BA0B87-E3F1-4AB9-704C-AF912122B869}"/>
          </ac:spMkLst>
        </pc:spChg>
        <pc:grpChg chg="add del mod">
          <ac:chgData name="墨兮 陳" userId="ec8e801ac302d657" providerId="LiveId" clId="{397B93F5-EC0A-4575-8546-ABE83033BEC9}" dt="2022-10-23T13:29:59.246" v="1741"/>
          <ac:grpSpMkLst>
            <pc:docMk/>
            <pc:sldMk cId="307682860" sldId="484"/>
            <ac:grpSpMk id="9" creationId="{DB517F2E-118E-C652-DF26-B875F89F35C0}"/>
          </ac:grpSpMkLst>
        </pc:grpChg>
        <pc:grpChg chg="add del mod">
          <ac:chgData name="墨兮 陳" userId="ec8e801ac302d657" providerId="LiveId" clId="{397B93F5-EC0A-4575-8546-ABE83033BEC9}" dt="2022-10-23T13:29:59.246" v="1741"/>
          <ac:grpSpMkLst>
            <pc:docMk/>
            <pc:sldMk cId="307682860" sldId="484"/>
            <ac:grpSpMk id="36" creationId="{5CC5E986-30BE-93DD-515C-798DBCD7733F}"/>
          </ac:grpSpMkLst>
        </pc:grpChg>
        <pc:grpChg chg="add del mod">
          <ac:chgData name="墨兮 陳" userId="ec8e801ac302d657" providerId="LiveId" clId="{397B93F5-EC0A-4575-8546-ABE83033BEC9}" dt="2022-10-23T13:30:01.447" v="1743"/>
          <ac:grpSpMkLst>
            <pc:docMk/>
            <pc:sldMk cId="307682860" sldId="484"/>
            <ac:grpSpMk id="45" creationId="{84DE5351-1553-F6F2-D1B5-EB61F6FD4181}"/>
          </ac:grpSpMkLst>
        </pc:grpChg>
        <pc:grpChg chg="add del mod">
          <ac:chgData name="墨兮 陳" userId="ec8e801ac302d657" providerId="LiveId" clId="{397B93F5-EC0A-4575-8546-ABE83033BEC9}" dt="2022-10-23T13:30:01.447" v="1743"/>
          <ac:grpSpMkLst>
            <pc:docMk/>
            <pc:sldMk cId="307682860" sldId="484"/>
            <ac:grpSpMk id="48" creationId="{521261FE-8149-D4FF-BB73-9FF6880E54A6}"/>
          </ac:grpSpMkLst>
        </pc:grpChg>
        <pc:grpChg chg="add del mod">
          <ac:chgData name="墨兮 陳" userId="ec8e801ac302d657" providerId="LiveId" clId="{397B93F5-EC0A-4575-8546-ABE83033BEC9}" dt="2022-10-23T13:33:27.787" v="1774" actId="478"/>
          <ac:grpSpMkLst>
            <pc:docMk/>
            <pc:sldMk cId="307682860" sldId="484"/>
            <ac:grpSpMk id="55" creationId="{AB63C12D-96FE-42A0-72A0-FFDCF95D08CA}"/>
          </ac:grpSpMkLst>
        </pc:grpChg>
        <pc:grpChg chg="add del mod">
          <ac:chgData name="墨兮 陳" userId="ec8e801ac302d657" providerId="LiveId" clId="{397B93F5-EC0A-4575-8546-ABE83033BEC9}" dt="2022-10-23T13:32:06.608" v="1751" actId="478"/>
          <ac:grpSpMkLst>
            <pc:docMk/>
            <pc:sldMk cId="307682860" sldId="484"/>
            <ac:grpSpMk id="60" creationId="{2BB587C0-596A-03A3-029D-CB3CD52B2314}"/>
          </ac:grpSpMkLst>
        </pc:grpChg>
        <pc:grpChg chg="add del mod">
          <ac:chgData name="墨兮 陳" userId="ec8e801ac302d657" providerId="LiveId" clId="{397B93F5-EC0A-4575-8546-ABE83033BEC9}" dt="2022-10-23T13:34:03.174" v="1783" actId="478"/>
          <ac:grpSpMkLst>
            <pc:docMk/>
            <pc:sldMk cId="307682860" sldId="484"/>
            <ac:grpSpMk id="69" creationId="{ED1268C6-26F8-4DCE-E7E8-4E6C284DF737}"/>
          </ac:grpSpMkLst>
        </pc:grpChg>
        <pc:picChg chg="add del mod modVis">
          <ac:chgData name="墨兮 陳" userId="ec8e801ac302d657" providerId="LiveId" clId="{397B93F5-EC0A-4575-8546-ABE83033BEC9}" dt="2022-10-23T14:36:18.647" v="1869" actId="478"/>
          <ac:picMkLst>
            <pc:docMk/>
            <pc:sldMk cId="307682860" sldId="484"/>
            <ac:picMk id="2" creationId="{81BEE62D-FA57-6A69-66CF-58266EE60567}"/>
          </ac:picMkLst>
        </pc:picChg>
        <pc:picChg chg="mod">
          <ac:chgData name="墨兮 陳" userId="ec8e801ac302d657" providerId="LiveId" clId="{397B93F5-EC0A-4575-8546-ABE83033BEC9}" dt="2022-10-23T13:29:57.085" v="1740"/>
          <ac:picMkLst>
            <pc:docMk/>
            <pc:sldMk cId="307682860" sldId="484"/>
            <ac:picMk id="10" creationId="{2B918C00-1D0D-07CF-6FF4-3DAC8BA710F4}"/>
          </ac:picMkLst>
        </pc:picChg>
        <pc:picChg chg="del">
          <ac:chgData name="墨兮 陳" userId="ec8e801ac302d657" providerId="LiveId" clId="{397B93F5-EC0A-4575-8546-ABE83033BEC9}" dt="2022-10-23T13:21:17.754" v="1698" actId="478"/>
          <ac:picMkLst>
            <pc:docMk/>
            <pc:sldMk cId="307682860" sldId="484"/>
            <ac:picMk id="11" creationId="{DF4F08EF-4E7A-522A-E788-C299F36511A0}"/>
          </ac:picMkLst>
        </pc:picChg>
        <pc:picChg chg="del">
          <ac:chgData name="墨兮 陳" userId="ec8e801ac302d657" providerId="LiveId" clId="{397B93F5-EC0A-4575-8546-ABE83033BEC9}" dt="2022-10-23T13:21:16.761" v="1697" actId="478"/>
          <ac:picMkLst>
            <pc:docMk/>
            <pc:sldMk cId="307682860" sldId="484"/>
            <ac:picMk id="12" creationId="{961F9B8A-D5EA-A403-54C2-CAF83C34FFD9}"/>
          </ac:picMkLst>
        </pc:picChg>
        <pc:picChg chg="del">
          <ac:chgData name="墨兮 陳" userId="ec8e801ac302d657" providerId="LiveId" clId="{397B93F5-EC0A-4575-8546-ABE83033BEC9}" dt="2022-10-23T13:21:14.462" v="1694" actId="478"/>
          <ac:picMkLst>
            <pc:docMk/>
            <pc:sldMk cId="307682860" sldId="484"/>
            <ac:picMk id="17" creationId="{44951DD0-F1F6-E36C-6A7C-13C405E02758}"/>
          </ac:picMkLst>
        </pc:picChg>
        <pc:picChg chg="del">
          <ac:chgData name="墨兮 陳" userId="ec8e801ac302d657" providerId="LiveId" clId="{397B93F5-EC0A-4575-8546-ABE83033BEC9}" dt="2022-10-23T13:21:13.577" v="1692" actId="478"/>
          <ac:picMkLst>
            <pc:docMk/>
            <pc:sldMk cId="307682860" sldId="484"/>
            <ac:picMk id="23" creationId="{3E9CF1E1-940C-9AE7-2824-6FF4BE4FF767}"/>
          </ac:picMkLst>
        </pc:picChg>
        <pc:picChg chg="del">
          <ac:chgData name="墨兮 陳" userId="ec8e801ac302d657" providerId="LiveId" clId="{397B93F5-EC0A-4575-8546-ABE83033BEC9}" dt="2022-10-23T13:21:04.016" v="1682" actId="478"/>
          <ac:picMkLst>
            <pc:docMk/>
            <pc:sldMk cId="307682860" sldId="484"/>
            <ac:picMk id="25" creationId="{25609ADF-D675-3172-1F1F-75F980D4144A}"/>
          </ac:picMkLst>
        </pc:picChg>
        <pc:picChg chg="del">
          <ac:chgData name="墨兮 陳" userId="ec8e801ac302d657" providerId="LiveId" clId="{397B93F5-EC0A-4575-8546-ABE83033BEC9}" dt="2022-10-23T13:21:12.562" v="1690" actId="478"/>
          <ac:picMkLst>
            <pc:docMk/>
            <pc:sldMk cId="307682860" sldId="484"/>
            <ac:picMk id="26" creationId="{B7D6CA24-A9F6-2019-736E-7DFE05E029BF}"/>
          </ac:picMkLst>
        </pc:picChg>
        <pc:picChg chg="del">
          <ac:chgData name="墨兮 陳" userId="ec8e801ac302d657" providerId="LiveId" clId="{397B93F5-EC0A-4575-8546-ABE83033BEC9}" dt="2022-10-23T13:21:09.545" v="1685" actId="478"/>
          <ac:picMkLst>
            <pc:docMk/>
            <pc:sldMk cId="307682860" sldId="484"/>
            <ac:picMk id="31" creationId="{E2333078-3A19-C71F-A29F-190EE7647BF6}"/>
          </ac:picMkLst>
        </pc:picChg>
        <pc:picChg chg="del">
          <ac:chgData name="墨兮 陳" userId="ec8e801ac302d657" providerId="LiveId" clId="{397B93F5-EC0A-4575-8546-ABE83033BEC9}" dt="2022-10-23T13:21:01.969" v="1679" actId="478"/>
          <ac:picMkLst>
            <pc:docMk/>
            <pc:sldMk cId="307682860" sldId="484"/>
            <ac:picMk id="35" creationId="{0BC44FA8-C5DD-A0CC-BFB1-7EABC5E6FCA2}"/>
          </ac:picMkLst>
        </pc:picChg>
        <pc:picChg chg="mod">
          <ac:chgData name="墨兮 陳" userId="ec8e801ac302d657" providerId="LiveId" clId="{397B93F5-EC0A-4575-8546-ABE83033BEC9}" dt="2022-10-23T13:29:57.085" v="1740"/>
          <ac:picMkLst>
            <pc:docMk/>
            <pc:sldMk cId="307682860" sldId="484"/>
            <ac:picMk id="37" creationId="{970A2CA0-A110-4092-693F-B0492C457396}"/>
          </ac:picMkLst>
        </pc:picChg>
        <pc:picChg chg="mod">
          <ac:chgData name="墨兮 陳" userId="ec8e801ac302d657" providerId="LiveId" clId="{397B93F5-EC0A-4575-8546-ABE83033BEC9}" dt="2022-10-23T13:21:25.244" v="1699" actId="1076"/>
          <ac:picMkLst>
            <pc:docMk/>
            <pc:sldMk cId="307682860" sldId="484"/>
            <ac:picMk id="40" creationId="{AE35B683-40C9-9E5B-0073-CE00D48AE57C}"/>
          </ac:picMkLst>
        </pc:picChg>
        <pc:picChg chg="add del mod">
          <ac:chgData name="墨兮 陳" userId="ec8e801ac302d657" providerId="LiveId" clId="{397B93F5-EC0A-4575-8546-ABE83033BEC9}" dt="2022-10-23T13:29:59.246" v="1741"/>
          <ac:picMkLst>
            <pc:docMk/>
            <pc:sldMk cId="307682860" sldId="484"/>
            <ac:picMk id="42" creationId="{296CEFA5-85C6-0EBC-24E5-2D10DC558413}"/>
          </ac:picMkLst>
        </pc:picChg>
        <pc:picChg chg="mod">
          <ac:chgData name="墨兮 陳" userId="ec8e801ac302d657" providerId="LiveId" clId="{397B93F5-EC0A-4575-8546-ABE83033BEC9}" dt="2022-10-23T13:30:00.630" v="1742"/>
          <ac:picMkLst>
            <pc:docMk/>
            <pc:sldMk cId="307682860" sldId="484"/>
            <ac:picMk id="46" creationId="{DCC2ACA2-7836-FD61-141F-FA572FB798B6}"/>
          </ac:picMkLst>
        </pc:picChg>
        <pc:picChg chg="mod">
          <ac:chgData name="墨兮 陳" userId="ec8e801ac302d657" providerId="LiveId" clId="{397B93F5-EC0A-4575-8546-ABE83033BEC9}" dt="2022-10-23T13:30:00.630" v="1742"/>
          <ac:picMkLst>
            <pc:docMk/>
            <pc:sldMk cId="307682860" sldId="484"/>
            <ac:picMk id="49" creationId="{5D25BE8C-BF2F-BE46-117D-6AD358830D23}"/>
          </ac:picMkLst>
        </pc:picChg>
        <pc:picChg chg="add del mod">
          <ac:chgData name="墨兮 陳" userId="ec8e801ac302d657" providerId="LiveId" clId="{397B93F5-EC0A-4575-8546-ABE83033BEC9}" dt="2022-10-23T13:30:01.447" v="1743"/>
          <ac:picMkLst>
            <pc:docMk/>
            <pc:sldMk cId="307682860" sldId="484"/>
            <ac:picMk id="52" creationId="{8326B868-38DB-3876-A722-DB2FEF76D40D}"/>
          </ac:picMkLst>
        </pc:picChg>
        <pc:picChg chg="mod">
          <ac:chgData name="墨兮 陳" userId="ec8e801ac302d657" providerId="LiveId" clId="{397B93F5-EC0A-4575-8546-ABE83033BEC9}" dt="2022-10-23T13:33:20.493" v="1771" actId="1076"/>
          <ac:picMkLst>
            <pc:docMk/>
            <pc:sldMk cId="307682860" sldId="484"/>
            <ac:picMk id="58" creationId="{BE31681B-F397-3B9F-FA51-C404AEBE5621}"/>
          </ac:picMkLst>
        </pc:picChg>
        <pc:picChg chg="mod">
          <ac:chgData name="墨兮 陳" userId="ec8e801ac302d657" providerId="LiveId" clId="{397B93F5-EC0A-4575-8546-ABE83033BEC9}" dt="2022-10-23T13:30:07.654" v="1744"/>
          <ac:picMkLst>
            <pc:docMk/>
            <pc:sldMk cId="307682860" sldId="484"/>
            <ac:picMk id="61" creationId="{5E9762D1-A4E8-0010-564A-0BFD28815302}"/>
          </ac:picMkLst>
        </pc:picChg>
        <pc:picChg chg="add mod">
          <ac:chgData name="墨兮 陳" userId="ec8e801ac302d657" providerId="LiveId" clId="{397B93F5-EC0A-4575-8546-ABE83033BEC9}" dt="2022-10-23T14:36:36.418" v="1873" actId="962"/>
          <ac:picMkLst>
            <pc:docMk/>
            <pc:sldMk cId="307682860" sldId="484"/>
            <ac:picMk id="67" creationId="{C8B3E5C8-68AD-8FC3-0276-504C25FEAFCB}"/>
          </ac:picMkLst>
        </pc:picChg>
        <pc:picChg chg="add mod ord">
          <ac:chgData name="墨兮 陳" userId="ec8e801ac302d657" providerId="LiveId" clId="{397B93F5-EC0A-4575-8546-ABE83033BEC9}" dt="2022-10-23T13:32:12.028" v="1754"/>
          <ac:picMkLst>
            <pc:docMk/>
            <pc:sldMk cId="307682860" sldId="484"/>
            <ac:picMk id="68" creationId="{24C6252A-2701-309A-F8E8-3F0C3F9E38EF}"/>
          </ac:picMkLst>
        </pc:picChg>
        <pc:picChg chg="mod">
          <ac:chgData name="墨兮 陳" userId="ec8e801ac302d657" providerId="LiveId" clId="{397B93F5-EC0A-4575-8546-ABE83033BEC9}" dt="2022-10-23T13:32:55.351" v="1769"/>
          <ac:picMkLst>
            <pc:docMk/>
            <pc:sldMk cId="307682860" sldId="484"/>
            <ac:picMk id="70" creationId="{D0B3546E-7B2C-99B2-B5A2-7ECF49A6401A}"/>
          </ac:picMkLst>
        </pc:picChg>
        <pc:picChg chg="add mod modCrop">
          <ac:chgData name="墨兮 陳" userId="ec8e801ac302d657" providerId="LiveId" clId="{397B93F5-EC0A-4575-8546-ABE83033BEC9}" dt="2022-10-23T14:36:42.661" v="1874" actId="962"/>
          <ac:picMkLst>
            <pc:docMk/>
            <pc:sldMk cId="307682860" sldId="484"/>
            <ac:picMk id="73" creationId="{E1628D12-2BD4-36D3-341B-C0F27C5ED761}"/>
          </ac:picMkLst>
        </pc:picChg>
        <pc:picChg chg="add mod ord modCrop">
          <ac:chgData name="墨兮 陳" userId="ec8e801ac302d657" providerId="LiveId" clId="{397B93F5-EC0A-4575-8546-ABE83033BEC9}" dt="2022-10-23T14:37:26.600" v="1881" actId="962"/>
          <ac:picMkLst>
            <pc:docMk/>
            <pc:sldMk cId="307682860" sldId="484"/>
            <ac:picMk id="74" creationId="{CA983529-191D-ABA3-21AC-3046970EF668}"/>
          </ac:picMkLst>
        </pc:picChg>
        <pc:picChg chg="add mod">
          <ac:chgData name="墨兮 陳" userId="ec8e801ac302d657" providerId="LiveId" clId="{397B93F5-EC0A-4575-8546-ABE83033BEC9}" dt="2022-10-23T14:38:32.957" v="1891" actId="1076"/>
          <ac:picMkLst>
            <pc:docMk/>
            <pc:sldMk cId="307682860" sldId="484"/>
            <ac:picMk id="76" creationId="{1EF93265-4E29-8336-4432-751479B41CC9}"/>
          </ac:picMkLst>
        </pc:picChg>
        <pc:cxnChg chg="del mod">
          <ac:chgData name="墨兮 陳" userId="ec8e801ac302d657" providerId="LiveId" clId="{397B93F5-EC0A-4575-8546-ABE83033BEC9}" dt="2022-10-23T13:21:13.084" v="1691" actId="478"/>
          <ac:cxnSpMkLst>
            <pc:docMk/>
            <pc:sldMk cId="307682860" sldId="484"/>
            <ac:cxnSpMk id="24" creationId="{865A4C2E-026F-F092-13AC-F7425203E0F3}"/>
          </ac:cxnSpMkLst>
        </pc:cxnChg>
        <pc:cxnChg chg="del mod">
          <ac:chgData name="墨兮 陳" userId="ec8e801ac302d657" providerId="LiveId" clId="{397B93F5-EC0A-4575-8546-ABE83033BEC9}" dt="2022-10-23T13:21:11.996" v="1689" actId="478"/>
          <ac:cxnSpMkLst>
            <pc:docMk/>
            <pc:sldMk cId="307682860" sldId="484"/>
            <ac:cxnSpMk id="27" creationId="{088F22FE-D8DC-A574-B9F9-87FA5D18D13D}"/>
          </ac:cxnSpMkLst>
        </pc:cxnChg>
        <pc:cxnChg chg="del">
          <ac:chgData name="墨兮 陳" userId="ec8e801ac302d657" providerId="LiveId" clId="{397B93F5-EC0A-4575-8546-ABE83033BEC9}" dt="2022-10-23T13:21:08.286" v="1684" actId="478"/>
          <ac:cxnSpMkLst>
            <pc:docMk/>
            <pc:sldMk cId="307682860" sldId="484"/>
            <ac:cxnSpMk id="32" creationId="{A0155635-2C4F-74DD-B78D-109ECD451E06}"/>
          </ac:cxnSpMkLst>
        </pc:cxnChg>
      </pc:sldChg>
      <pc:sldChg chg="addSp delSp modSp add mod delAnim modAnim">
        <pc:chgData name="墨兮 陳" userId="ec8e801ac302d657" providerId="LiveId" clId="{397B93F5-EC0A-4575-8546-ABE83033BEC9}" dt="2022-10-23T19:54:36.194" v="2680" actId="255"/>
        <pc:sldMkLst>
          <pc:docMk/>
          <pc:sldMk cId="2153089245" sldId="485"/>
        </pc:sldMkLst>
        <pc:spChg chg="add mod">
          <ac:chgData name="墨兮 陳" userId="ec8e801ac302d657" providerId="LiveId" clId="{397B93F5-EC0A-4575-8546-ABE83033BEC9}" dt="2022-10-23T19:32:47.484" v="2328" actId="207"/>
          <ac:spMkLst>
            <pc:docMk/>
            <pc:sldMk cId="2153089245" sldId="485"/>
            <ac:spMk id="5" creationId="{298BAEA8-0FF0-1D31-F74C-86A375191E95}"/>
          </ac:spMkLst>
        </pc:spChg>
        <pc:spChg chg="add del mod">
          <ac:chgData name="墨兮 陳" userId="ec8e801ac302d657" providerId="LiveId" clId="{397B93F5-EC0A-4575-8546-ABE83033BEC9}" dt="2022-10-23T19:29:58.293" v="2309" actId="478"/>
          <ac:spMkLst>
            <pc:docMk/>
            <pc:sldMk cId="2153089245" sldId="485"/>
            <ac:spMk id="6" creationId="{8295108C-2181-6448-CD6C-7AD4F14B53A6}"/>
          </ac:spMkLst>
        </pc:spChg>
        <pc:spChg chg="add mod">
          <ac:chgData name="墨兮 陳" userId="ec8e801ac302d657" providerId="LiveId" clId="{397B93F5-EC0A-4575-8546-ABE83033BEC9}" dt="2022-10-23T19:31:45.405" v="2326" actId="1076"/>
          <ac:spMkLst>
            <pc:docMk/>
            <pc:sldMk cId="2153089245" sldId="485"/>
            <ac:spMk id="7" creationId="{C96B4603-E6A1-651D-A3CD-B661B5D98097}"/>
          </ac:spMkLst>
        </pc:spChg>
        <pc:spChg chg="add mod">
          <ac:chgData name="墨兮 陳" userId="ec8e801ac302d657" providerId="LiveId" clId="{397B93F5-EC0A-4575-8546-ABE83033BEC9}" dt="2022-10-23T19:31:45.405" v="2326" actId="1076"/>
          <ac:spMkLst>
            <pc:docMk/>
            <pc:sldMk cId="2153089245" sldId="485"/>
            <ac:spMk id="9" creationId="{B0D9448B-83EF-CFE0-8CBC-1C27D4D1D5EC}"/>
          </ac:spMkLst>
        </pc:spChg>
        <pc:spChg chg="add mod">
          <ac:chgData name="墨兮 陳" userId="ec8e801ac302d657" providerId="LiveId" clId="{397B93F5-EC0A-4575-8546-ABE83033BEC9}" dt="2022-10-23T19:31:45.405" v="2326" actId="1076"/>
          <ac:spMkLst>
            <pc:docMk/>
            <pc:sldMk cId="2153089245" sldId="485"/>
            <ac:spMk id="10" creationId="{8F84B8F7-E24C-161C-C748-1C6FBE18DCA5}"/>
          </ac:spMkLst>
        </pc:spChg>
        <pc:spChg chg="add mod">
          <ac:chgData name="墨兮 陳" userId="ec8e801ac302d657" providerId="LiveId" clId="{397B93F5-EC0A-4575-8546-ABE83033BEC9}" dt="2022-10-23T19:32:37.772" v="2327" actId="207"/>
          <ac:spMkLst>
            <pc:docMk/>
            <pc:sldMk cId="2153089245" sldId="485"/>
            <ac:spMk id="11" creationId="{BF62DB9F-844C-731D-A1AF-B84F6FB71B21}"/>
          </ac:spMkLst>
        </pc:spChg>
        <pc:spChg chg="add mod">
          <ac:chgData name="墨兮 陳" userId="ec8e801ac302d657" providerId="LiveId" clId="{397B93F5-EC0A-4575-8546-ABE83033BEC9}" dt="2022-10-23T19:33:34.375" v="2348" actId="20577"/>
          <ac:spMkLst>
            <pc:docMk/>
            <pc:sldMk cId="2153089245" sldId="485"/>
            <ac:spMk id="12" creationId="{18BBF201-8931-8A93-D3C6-A3781C508EA9}"/>
          </ac:spMkLst>
        </pc:spChg>
        <pc:spChg chg="add mod">
          <ac:chgData name="墨兮 陳" userId="ec8e801ac302d657" providerId="LiveId" clId="{397B93F5-EC0A-4575-8546-ABE83033BEC9}" dt="2022-10-23T19:31:45.405" v="2326" actId="1076"/>
          <ac:spMkLst>
            <pc:docMk/>
            <pc:sldMk cId="2153089245" sldId="485"/>
            <ac:spMk id="14" creationId="{06271D7E-2687-4A05-CFD6-7A44EEC6AD57}"/>
          </ac:spMkLst>
        </pc:spChg>
        <pc:spChg chg="add mod">
          <ac:chgData name="墨兮 陳" userId="ec8e801ac302d657" providerId="LiveId" clId="{397B93F5-EC0A-4575-8546-ABE83033BEC9}" dt="2022-10-23T19:31:45.405" v="2326" actId="1076"/>
          <ac:spMkLst>
            <pc:docMk/>
            <pc:sldMk cId="2153089245" sldId="485"/>
            <ac:spMk id="16" creationId="{A2A762FB-2213-EBFB-D8F2-3C6F0ADAA816}"/>
          </ac:spMkLst>
        </pc:spChg>
        <pc:spChg chg="add mod">
          <ac:chgData name="墨兮 陳" userId="ec8e801ac302d657" providerId="LiveId" clId="{397B93F5-EC0A-4575-8546-ABE83033BEC9}" dt="2022-10-23T19:31:45.405" v="2326" actId="1076"/>
          <ac:spMkLst>
            <pc:docMk/>
            <pc:sldMk cId="2153089245" sldId="485"/>
            <ac:spMk id="17" creationId="{DFF2E0DC-AFDE-7EBC-DD18-ADB2BCB84CE6}"/>
          </ac:spMkLst>
        </pc:spChg>
        <pc:spChg chg="add mod">
          <ac:chgData name="墨兮 陳" userId="ec8e801ac302d657" providerId="LiveId" clId="{397B93F5-EC0A-4575-8546-ABE83033BEC9}" dt="2022-10-23T19:38:12.291" v="2462" actId="1076"/>
          <ac:spMkLst>
            <pc:docMk/>
            <pc:sldMk cId="2153089245" sldId="485"/>
            <ac:spMk id="20" creationId="{011200A4-AE7C-E1BD-FB02-317703D3F6C9}"/>
          </ac:spMkLst>
        </pc:spChg>
        <pc:spChg chg="add mod">
          <ac:chgData name="墨兮 陳" userId="ec8e801ac302d657" providerId="LiveId" clId="{397B93F5-EC0A-4575-8546-ABE83033BEC9}" dt="2022-10-23T19:38:12.291" v="2462" actId="1076"/>
          <ac:spMkLst>
            <pc:docMk/>
            <pc:sldMk cId="2153089245" sldId="485"/>
            <ac:spMk id="21" creationId="{1DE75BA4-EC9D-3335-8B0A-F6D9EAAFFB86}"/>
          </ac:spMkLst>
        </pc:spChg>
        <pc:spChg chg="add mod">
          <ac:chgData name="墨兮 陳" userId="ec8e801ac302d657" providerId="LiveId" clId="{397B93F5-EC0A-4575-8546-ABE83033BEC9}" dt="2022-10-23T19:38:12.291" v="2462" actId="1076"/>
          <ac:spMkLst>
            <pc:docMk/>
            <pc:sldMk cId="2153089245" sldId="485"/>
            <ac:spMk id="22" creationId="{51BECA81-49D3-5507-47BB-6D771B689F0F}"/>
          </ac:spMkLst>
        </pc:spChg>
        <pc:spChg chg="add mod">
          <ac:chgData name="墨兮 陳" userId="ec8e801ac302d657" providerId="LiveId" clId="{397B93F5-EC0A-4575-8546-ABE83033BEC9}" dt="2022-10-23T19:38:41.891" v="2467" actId="1076"/>
          <ac:spMkLst>
            <pc:docMk/>
            <pc:sldMk cId="2153089245" sldId="485"/>
            <ac:spMk id="23" creationId="{7AB7FF45-A2C0-F79B-882F-7603ECFEEAAD}"/>
          </ac:spMkLst>
        </pc:spChg>
        <pc:spChg chg="add mod">
          <ac:chgData name="墨兮 陳" userId="ec8e801ac302d657" providerId="LiveId" clId="{397B93F5-EC0A-4575-8546-ABE83033BEC9}" dt="2022-10-23T19:38:36.915" v="2466" actId="1076"/>
          <ac:spMkLst>
            <pc:docMk/>
            <pc:sldMk cId="2153089245" sldId="485"/>
            <ac:spMk id="24" creationId="{8BE351C2-8E53-E287-2D01-41BE17231CFC}"/>
          </ac:spMkLst>
        </pc:spChg>
        <pc:spChg chg="add mod">
          <ac:chgData name="墨兮 陳" userId="ec8e801ac302d657" providerId="LiveId" clId="{397B93F5-EC0A-4575-8546-ABE83033BEC9}" dt="2022-10-23T19:38:36.915" v="2466" actId="1076"/>
          <ac:spMkLst>
            <pc:docMk/>
            <pc:sldMk cId="2153089245" sldId="485"/>
            <ac:spMk id="25" creationId="{550E3E47-4DFD-2BAE-0B66-CBD4B5DC9AFC}"/>
          </ac:spMkLst>
        </pc:spChg>
        <pc:spChg chg="add mod">
          <ac:chgData name="墨兮 陳" userId="ec8e801ac302d657" providerId="LiveId" clId="{397B93F5-EC0A-4575-8546-ABE83033BEC9}" dt="2022-10-23T19:38:02.274" v="2461" actId="571"/>
          <ac:spMkLst>
            <pc:docMk/>
            <pc:sldMk cId="2153089245" sldId="485"/>
            <ac:spMk id="26" creationId="{293EC0F0-F2B5-B145-C79A-DFE8A3573A4D}"/>
          </ac:spMkLst>
        </pc:spChg>
        <pc:spChg chg="add mod">
          <ac:chgData name="墨兮 陳" userId="ec8e801ac302d657" providerId="LiveId" clId="{397B93F5-EC0A-4575-8546-ABE83033BEC9}" dt="2022-10-23T19:38:02.274" v="2461" actId="571"/>
          <ac:spMkLst>
            <pc:docMk/>
            <pc:sldMk cId="2153089245" sldId="485"/>
            <ac:spMk id="27" creationId="{C36F8F5C-C41E-9C7E-19C4-5855166EABF9}"/>
          </ac:spMkLst>
        </pc:spChg>
        <pc:spChg chg="add mod">
          <ac:chgData name="墨兮 陳" userId="ec8e801ac302d657" providerId="LiveId" clId="{397B93F5-EC0A-4575-8546-ABE83033BEC9}" dt="2022-10-23T19:40:40.595" v="2510" actId="1076"/>
          <ac:spMkLst>
            <pc:docMk/>
            <pc:sldMk cId="2153089245" sldId="485"/>
            <ac:spMk id="28" creationId="{E91A14E0-0E7F-B0FB-EE55-A8D8ECD57400}"/>
          </ac:spMkLst>
        </pc:spChg>
        <pc:spChg chg="del">
          <ac:chgData name="墨兮 陳" userId="ec8e801ac302d657" providerId="LiveId" clId="{397B93F5-EC0A-4575-8546-ABE83033BEC9}" dt="2022-10-23T14:43:07.830" v="1960" actId="478"/>
          <ac:spMkLst>
            <pc:docMk/>
            <pc:sldMk cId="2153089245" sldId="485"/>
            <ac:spMk id="53" creationId="{7D45AB9F-9382-70FD-5879-01F4D07A0BA0}"/>
          </ac:spMkLst>
        </pc:spChg>
        <pc:spChg chg="del">
          <ac:chgData name="墨兮 陳" userId="ec8e801ac302d657" providerId="LiveId" clId="{397B93F5-EC0A-4575-8546-ABE83033BEC9}" dt="2022-10-23T14:43:04.609" v="1955" actId="478"/>
          <ac:spMkLst>
            <pc:docMk/>
            <pc:sldMk cId="2153089245" sldId="485"/>
            <ac:spMk id="54" creationId="{7912D58E-1849-0174-37CD-2B001040CDA6}"/>
          </ac:spMkLst>
        </pc:spChg>
        <pc:spChg chg="mod">
          <ac:chgData name="墨兮 陳" userId="ec8e801ac302d657" providerId="LiveId" clId="{397B93F5-EC0A-4575-8546-ABE83033BEC9}" dt="2022-10-23T19:54:36.194" v="2680" actId="255"/>
          <ac:spMkLst>
            <pc:docMk/>
            <pc:sldMk cId="2153089245" sldId="485"/>
            <ac:spMk id="56" creationId="{D9F2E640-4313-0B67-B5AF-82C2357C5084}"/>
          </ac:spMkLst>
        </pc:spChg>
        <pc:spChg chg="del">
          <ac:chgData name="墨兮 陳" userId="ec8e801ac302d657" providerId="LiveId" clId="{397B93F5-EC0A-4575-8546-ABE83033BEC9}" dt="2022-10-23T14:43:03.547" v="1954" actId="478"/>
          <ac:spMkLst>
            <pc:docMk/>
            <pc:sldMk cId="2153089245" sldId="485"/>
            <ac:spMk id="75" creationId="{E61DC205-77D5-7B98-C314-0BEDFA7EBC72}"/>
          </ac:spMkLst>
        </pc:spChg>
        <pc:spChg chg="del">
          <ac:chgData name="墨兮 陳" userId="ec8e801ac302d657" providerId="LiveId" clId="{397B93F5-EC0A-4575-8546-ABE83033BEC9}" dt="2022-10-23T14:43:01.637" v="1952" actId="478"/>
          <ac:spMkLst>
            <pc:docMk/>
            <pc:sldMk cId="2153089245" sldId="485"/>
            <ac:spMk id="77" creationId="{C6B9236B-F77E-2FB8-C91D-1AD17CF2EE82}"/>
          </ac:spMkLst>
        </pc:spChg>
        <pc:spChg chg="del">
          <ac:chgData name="墨兮 陳" userId="ec8e801ac302d657" providerId="LiveId" clId="{397B93F5-EC0A-4575-8546-ABE83033BEC9}" dt="2022-10-23T14:43:00.856" v="1951" actId="478"/>
          <ac:spMkLst>
            <pc:docMk/>
            <pc:sldMk cId="2153089245" sldId="485"/>
            <ac:spMk id="79" creationId="{62E35F11-75C6-6AA4-E60E-E68F5369EB70}"/>
          </ac:spMkLst>
        </pc:spChg>
        <pc:spChg chg="del">
          <ac:chgData name="墨兮 陳" userId="ec8e801ac302d657" providerId="LiveId" clId="{397B93F5-EC0A-4575-8546-ABE83033BEC9}" dt="2022-10-23T14:43:05.971" v="1957" actId="478"/>
          <ac:spMkLst>
            <pc:docMk/>
            <pc:sldMk cId="2153089245" sldId="485"/>
            <ac:spMk id="80" creationId="{43726AE9-803A-0B2D-61A7-A045F6558C23}"/>
          </ac:spMkLst>
        </pc:spChg>
        <pc:spChg chg="del">
          <ac:chgData name="墨兮 陳" userId="ec8e801ac302d657" providerId="LiveId" clId="{397B93F5-EC0A-4575-8546-ABE83033BEC9}" dt="2022-10-23T14:43:00.255" v="1950" actId="478"/>
          <ac:spMkLst>
            <pc:docMk/>
            <pc:sldMk cId="2153089245" sldId="485"/>
            <ac:spMk id="81" creationId="{E8CEC47E-227D-B213-22F7-D4C9B7BDAADB}"/>
          </ac:spMkLst>
        </pc:spChg>
        <pc:spChg chg="del">
          <ac:chgData name="墨兮 陳" userId="ec8e801ac302d657" providerId="LiveId" clId="{397B93F5-EC0A-4575-8546-ABE83033BEC9}" dt="2022-10-23T14:42:58.997" v="1949" actId="478"/>
          <ac:spMkLst>
            <pc:docMk/>
            <pc:sldMk cId="2153089245" sldId="485"/>
            <ac:spMk id="82" creationId="{C6BA0B87-E3F1-4AB9-704C-AF912122B869}"/>
          </ac:spMkLst>
        </pc:spChg>
        <pc:picChg chg="add mod">
          <ac:chgData name="墨兮 陳" userId="ec8e801ac302d657" providerId="LiveId" clId="{397B93F5-EC0A-4575-8546-ABE83033BEC9}" dt="2022-10-23T19:31:45.405" v="2326" actId="1076"/>
          <ac:picMkLst>
            <pc:docMk/>
            <pc:sldMk cId="2153089245" sldId="485"/>
            <ac:picMk id="2" creationId="{F397A369-3CE1-F6BE-7267-67ED1EC6E92C}"/>
          </ac:picMkLst>
        </pc:picChg>
        <pc:picChg chg="mod">
          <ac:chgData name="墨兮 陳" userId="ec8e801ac302d657" providerId="LiveId" clId="{397B93F5-EC0A-4575-8546-ABE83033BEC9}" dt="2022-10-23T14:43:33.655" v="1961" actId="1076"/>
          <ac:picMkLst>
            <pc:docMk/>
            <pc:sldMk cId="2153089245" sldId="485"/>
            <ac:picMk id="40" creationId="{AE35B683-40C9-9E5B-0073-CE00D48AE57C}"/>
          </ac:picMkLst>
        </pc:picChg>
        <pc:picChg chg="del">
          <ac:chgData name="墨兮 陳" userId="ec8e801ac302d657" providerId="LiveId" clId="{397B93F5-EC0A-4575-8546-ABE83033BEC9}" dt="2022-10-23T14:43:07.129" v="1959" actId="478"/>
          <ac:picMkLst>
            <pc:docMk/>
            <pc:sldMk cId="2153089245" sldId="485"/>
            <ac:picMk id="67" creationId="{C8B3E5C8-68AD-8FC3-0276-504C25FEAFCB}"/>
          </ac:picMkLst>
        </pc:picChg>
        <pc:picChg chg="del">
          <ac:chgData name="墨兮 陳" userId="ec8e801ac302d657" providerId="LiveId" clId="{397B93F5-EC0A-4575-8546-ABE83033BEC9}" dt="2022-10-23T14:43:06.555" v="1958" actId="478"/>
          <ac:picMkLst>
            <pc:docMk/>
            <pc:sldMk cId="2153089245" sldId="485"/>
            <ac:picMk id="73" creationId="{E1628D12-2BD4-36D3-341B-C0F27C5ED761}"/>
          </ac:picMkLst>
        </pc:picChg>
        <pc:picChg chg="del">
          <ac:chgData name="墨兮 陳" userId="ec8e801ac302d657" providerId="LiveId" clId="{397B93F5-EC0A-4575-8546-ABE83033BEC9}" dt="2022-10-23T14:43:05.429" v="1956" actId="478"/>
          <ac:picMkLst>
            <pc:docMk/>
            <pc:sldMk cId="2153089245" sldId="485"/>
            <ac:picMk id="74" creationId="{CA983529-191D-ABA3-21AC-3046970EF668}"/>
          </ac:picMkLst>
        </pc:picChg>
        <pc:picChg chg="del">
          <ac:chgData name="墨兮 陳" userId="ec8e801ac302d657" providerId="LiveId" clId="{397B93F5-EC0A-4575-8546-ABE83033BEC9}" dt="2022-10-23T14:43:02.796" v="1953" actId="478"/>
          <ac:picMkLst>
            <pc:docMk/>
            <pc:sldMk cId="2153089245" sldId="485"/>
            <ac:picMk id="76" creationId="{1EF93265-4E29-8336-4432-751479B41CC9}"/>
          </ac:picMkLst>
        </pc:picChg>
      </pc:sldChg>
      <pc:sldChg chg="addSp delSp modSp add mod delAnim modAnim">
        <pc:chgData name="墨兮 陳" userId="ec8e801ac302d657" providerId="LiveId" clId="{397B93F5-EC0A-4575-8546-ABE83033BEC9}" dt="2022-10-23T20:18:06.211" v="2796" actId="14100"/>
        <pc:sldMkLst>
          <pc:docMk/>
          <pc:sldMk cId="2394286055" sldId="486"/>
        </pc:sldMkLst>
        <pc:spChg chg="add del mod">
          <ac:chgData name="墨兮 陳" userId="ec8e801ac302d657" providerId="LiveId" clId="{397B93F5-EC0A-4575-8546-ABE83033BEC9}" dt="2022-10-23T18:00:58.166" v="1976"/>
          <ac:spMkLst>
            <pc:docMk/>
            <pc:sldMk cId="2394286055" sldId="486"/>
            <ac:spMk id="6" creationId="{B41B46E0-9D25-9D28-D610-BB837838B6B6}"/>
          </ac:spMkLst>
        </pc:spChg>
        <pc:spChg chg="add del mod">
          <ac:chgData name="墨兮 陳" userId="ec8e801ac302d657" providerId="LiveId" clId="{397B93F5-EC0A-4575-8546-ABE83033BEC9}" dt="2022-10-23T18:00:58.166" v="1976"/>
          <ac:spMkLst>
            <pc:docMk/>
            <pc:sldMk cId="2394286055" sldId="486"/>
            <ac:spMk id="7" creationId="{7CED6610-9C9E-04A8-14E5-D974841F5D1E}"/>
          </ac:spMkLst>
        </pc:spChg>
        <pc:spChg chg="mod">
          <ac:chgData name="墨兮 陳" userId="ec8e801ac302d657" providerId="LiveId" clId="{397B93F5-EC0A-4575-8546-ABE83033BEC9}" dt="2022-10-23T18:02:16.088" v="1988" actId="1076"/>
          <ac:spMkLst>
            <pc:docMk/>
            <pc:sldMk cId="2394286055" sldId="486"/>
            <ac:spMk id="8" creationId="{9E52A4DC-3384-0100-FC8B-701130D391D4}"/>
          </ac:spMkLst>
        </pc:spChg>
        <pc:spChg chg="add del mod">
          <ac:chgData name="墨兮 陳" userId="ec8e801ac302d657" providerId="LiveId" clId="{397B93F5-EC0A-4575-8546-ABE83033BEC9}" dt="2022-10-23T18:00:58.166" v="1976"/>
          <ac:spMkLst>
            <pc:docMk/>
            <pc:sldMk cId="2394286055" sldId="486"/>
            <ac:spMk id="9" creationId="{C658D29A-9170-D48B-AA76-5AF2371B176C}"/>
          </ac:spMkLst>
        </pc:spChg>
        <pc:spChg chg="add del mod">
          <ac:chgData name="墨兮 陳" userId="ec8e801ac302d657" providerId="LiveId" clId="{397B93F5-EC0A-4575-8546-ABE83033BEC9}" dt="2022-10-23T18:00:58.166" v="1976"/>
          <ac:spMkLst>
            <pc:docMk/>
            <pc:sldMk cId="2394286055" sldId="486"/>
            <ac:spMk id="10" creationId="{BDD252BE-02BA-7F55-5DD3-E9B0FEFD040E}"/>
          </ac:spMkLst>
        </pc:spChg>
        <pc:spChg chg="add del mod">
          <ac:chgData name="墨兮 陳" userId="ec8e801ac302d657" providerId="LiveId" clId="{397B93F5-EC0A-4575-8546-ABE83033BEC9}" dt="2022-10-23T18:00:58.166" v="1976"/>
          <ac:spMkLst>
            <pc:docMk/>
            <pc:sldMk cId="2394286055" sldId="486"/>
            <ac:spMk id="11" creationId="{257BC715-459F-8F75-2C58-C6BFDC0A8319}"/>
          </ac:spMkLst>
        </pc:spChg>
        <pc:spChg chg="add del mod">
          <ac:chgData name="墨兮 陳" userId="ec8e801ac302d657" providerId="LiveId" clId="{397B93F5-EC0A-4575-8546-ABE83033BEC9}" dt="2022-10-23T18:00:58.166" v="1976"/>
          <ac:spMkLst>
            <pc:docMk/>
            <pc:sldMk cId="2394286055" sldId="486"/>
            <ac:spMk id="12" creationId="{6F88A4F1-2FD1-ADE2-D4F0-BBC96FA740C4}"/>
          </ac:spMkLst>
        </pc:spChg>
        <pc:spChg chg="add del mod">
          <ac:chgData name="墨兮 陳" userId="ec8e801ac302d657" providerId="LiveId" clId="{397B93F5-EC0A-4575-8546-ABE83033BEC9}" dt="2022-10-23T18:00:58.166" v="1976"/>
          <ac:spMkLst>
            <pc:docMk/>
            <pc:sldMk cId="2394286055" sldId="486"/>
            <ac:spMk id="14" creationId="{00E06CE7-6D81-6A47-F4B8-C1F66888CA43}"/>
          </ac:spMkLst>
        </pc:spChg>
        <pc:spChg chg="add del mod">
          <ac:chgData name="墨兮 陳" userId="ec8e801ac302d657" providerId="LiveId" clId="{397B93F5-EC0A-4575-8546-ABE83033BEC9}" dt="2022-10-23T18:00:58.166" v="1976"/>
          <ac:spMkLst>
            <pc:docMk/>
            <pc:sldMk cId="2394286055" sldId="486"/>
            <ac:spMk id="16" creationId="{5267ABCF-69DF-EB8F-9338-4C5453866A49}"/>
          </ac:spMkLst>
        </pc:spChg>
        <pc:spChg chg="add mod ord">
          <ac:chgData name="墨兮 陳" userId="ec8e801ac302d657" providerId="LiveId" clId="{397B93F5-EC0A-4575-8546-ABE83033BEC9}" dt="2022-10-23T18:10:49.298" v="2107" actId="1076"/>
          <ac:spMkLst>
            <pc:docMk/>
            <pc:sldMk cId="2394286055" sldId="486"/>
            <ac:spMk id="22" creationId="{29855FBC-8F27-977A-C758-41FE78AB8A73}"/>
          </ac:spMkLst>
        </pc:spChg>
        <pc:spChg chg="add mod ord">
          <ac:chgData name="墨兮 陳" userId="ec8e801ac302d657" providerId="LiveId" clId="{397B93F5-EC0A-4575-8546-ABE83033BEC9}" dt="2022-10-23T18:05:52.593" v="2016" actId="113"/>
          <ac:spMkLst>
            <pc:docMk/>
            <pc:sldMk cId="2394286055" sldId="486"/>
            <ac:spMk id="23" creationId="{98CB279F-3A42-229B-9576-371BDA8E7EA8}"/>
          </ac:spMkLst>
        </pc:spChg>
        <pc:spChg chg="add mod ord modVis">
          <ac:chgData name="墨兮 陳" userId="ec8e801ac302d657" providerId="LiveId" clId="{397B93F5-EC0A-4575-8546-ABE83033BEC9}" dt="2022-10-23T18:09:34.775" v="2097" actId="14100"/>
          <ac:spMkLst>
            <pc:docMk/>
            <pc:sldMk cId="2394286055" sldId="486"/>
            <ac:spMk id="24" creationId="{55C6979C-3739-DA8D-754B-4BB85C5755A0}"/>
          </ac:spMkLst>
        </pc:spChg>
        <pc:spChg chg="add mod ord modVis">
          <ac:chgData name="墨兮 陳" userId="ec8e801ac302d657" providerId="LiveId" clId="{397B93F5-EC0A-4575-8546-ABE83033BEC9}" dt="2022-10-23T18:08:51.354" v="2079" actId="255"/>
          <ac:spMkLst>
            <pc:docMk/>
            <pc:sldMk cId="2394286055" sldId="486"/>
            <ac:spMk id="25" creationId="{D49BB2B8-8539-DD5F-E528-C3F0D748DE40}"/>
          </ac:spMkLst>
        </pc:spChg>
        <pc:spChg chg="add mod modVis">
          <ac:chgData name="墨兮 陳" userId="ec8e801ac302d657" providerId="LiveId" clId="{397B93F5-EC0A-4575-8546-ABE83033BEC9}" dt="2022-10-23T18:10:05.241" v="2104" actId="1076"/>
          <ac:spMkLst>
            <pc:docMk/>
            <pc:sldMk cId="2394286055" sldId="486"/>
            <ac:spMk id="26" creationId="{4AC8D8B1-67A1-20B9-1E23-960BDCFBADB5}"/>
          </ac:spMkLst>
        </pc:spChg>
        <pc:spChg chg="add mod modVis">
          <ac:chgData name="墨兮 陳" userId="ec8e801ac302d657" providerId="LiveId" clId="{397B93F5-EC0A-4575-8546-ABE83033BEC9}" dt="2022-10-23T18:10:09.121" v="2105" actId="1076"/>
          <ac:spMkLst>
            <pc:docMk/>
            <pc:sldMk cId="2394286055" sldId="486"/>
            <ac:spMk id="27" creationId="{8EBFB284-DA8E-D5DF-DE3D-71ABC1531C63}"/>
          </ac:spMkLst>
        </pc:spChg>
        <pc:spChg chg="add mod ord modVis">
          <ac:chgData name="墨兮 陳" userId="ec8e801ac302d657" providerId="LiveId" clId="{397B93F5-EC0A-4575-8546-ABE83033BEC9}" dt="2022-10-23T18:07:15.411" v="2058" actId="1076"/>
          <ac:spMkLst>
            <pc:docMk/>
            <pc:sldMk cId="2394286055" sldId="486"/>
            <ac:spMk id="28" creationId="{E15FA0BF-AFA1-BD99-0D3E-6F9622F37D3A}"/>
          </ac:spMkLst>
        </pc:spChg>
        <pc:spChg chg="add mod ord modVis">
          <ac:chgData name="墨兮 陳" userId="ec8e801ac302d657" providerId="LiveId" clId="{397B93F5-EC0A-4575-8546-ABE83033BEC9}" dt="2022-10-23T18:11:23.354" v="2109" actId="1076"/>
          <ac:spMkLst>
            <pc:docMk/>
            <pc:sldMk cId="2394286055" sldId="486"/>
            <ac:spMk id="29" creationId="{66DB66FC-741F-C671-DADB-BE9540AA62E7}"/>
          </ac:spMkLst>
        </pc:spChg>
        <pc:spChg chg="mod">
          <ac:chgData name="墨兮 陳" userId="ec8e801ac302d657" providerId="LiveId" clId="{397B93F5-EC0A-4575-8546-ABE83033BEC9}" dt="2022-10-23T19:54:21.515" v="2679" actId="255"/>
          <ac:spMkLst>
            <pc:docMk/>
            <pc:sldMk cId="2394286055" sldId="486"/>
            <ac:spMk id="56" creationId="{D9F2E640-4313-0B67-B5AF-82C2357C5084}"/>
          </ac:spMkLst>
        </pc:spChg>
        <pc:picChg chg="add del mod">
          <ac:chgData name="墨兮 陳" userId="ec8e801ac302d657" providerId="LiveId" clId="{397B93F5-EC0A-4575-8546-ABE83033BEC9}" dt="2022-10-23T18:00:58.166" v="1976"/>
          <ac:picMkLst>
            <pc:docMk/>
            <pc:sldMk cId="2394286055" sldId="486"/>
            <ac:picMk id="2" creationId="{9A16DBFC-427F-39F4-9651-0D9D58386D76}"/>
          </ac:picMkLst>
        </pc:picChg>
        <pc:picChg chg="add del mod">
          <ac:chgData name="墨兮 陳" userId="ec8e801ac302d657" providerId="LiveId" clId="{397B93F5-EC0A-4575-8546-ABE83033BEC9}" dt="2022-10-23T18:00:58.166" v="1976"/>
          <ac:picMkLst>
            <pc:docMk/>
            <pc:sldMk cId="2394286055" sldId="486"/>
            <ac:picMk id="5" creationId="{E9CF2B3F-0DC6-FAA2-9519-6CDF7DC3D307}"/>
          </ac:picMkLst>
        </pc:picChg>
        <pc:picChg chg="add del mod">
          <ac:chgData name="墨兮 陳" userId="ec8e801ac302d657" providerId="LiveId" clId="{397B93F5-EC0A-4575-8546-ABE83033BEC9}" dt="2022-10-23T18:00:58.166" v="1976"/>
          <ac:picMkLst>
            <pc:docMk/>
            <pc:sldMk cId="2394286055" sldId="486"/>
            <ac:picMk id="17" creationId="{14CC455B-B30E-0CD1-1B2D-1FBF0A5CE4DA}"/>
          </ac:picMkLst>
        </pc:picChg>
        <pc:picChg chg="add del mod">
          <ac:chgData name="墨兮 陳" userId="ec8e801ac302d657" providerId="LiveId" clId="{397B93F5-EC0A-4575-8546-ABE83033BEC9}" dt="2022-10-23T18:01:43.362" v="1985" actId="478"/>
          <ac:picMkLst>
            <pc:docMk/>
            <pc:sldMk cId="2394286055" sldId="486"/>
            <ac:picMk id="20" creationId="{FF125E21-5E41-09B9-DAB7-0B5713960A71}"/>
          </ac:picMkLst>
        </pc:picChg>
        <pc:picChg chg="add mod">
          <ac:chgData name="墨兮 陳" userId="ec8e801ac302d657" providerId="LiveId" clId="{397B93F5-EC0A-4575-8546-ABE83033BEC9}" dt="2022-10-23T18:07:10.981" v="2057" actId="1076"/>
          <ac:picMkLst>
            <pc:docMk/>
            <pc:sldMk cId="2394286055" sldId="486"/>
            <ac:picMk id="21" creationId="{CF42C5D9-F356-2033-437B-941CB51622E1}"/>
          </ac:picMkLst>
        </pc:picChg>
        <pc:picChg chg="add del mod">
          <ac:chgData name="墨兮 陳" userId="ec8e801ac302d657" providerId="LiveId" clId="{397B93F5-EC0A-4575-8546-ABE83033BEC9}" dt="2022-10-23T18:01:08.883" v="1978" actId="478"/>
          <ac:picMkLst>
            <pc:docMk/>
            <pc:sldMk cId="2394286055" sldId="486"/>
            <ac:picMk id="30" creationId="{5556017E-301C-C4C0-E74A-D92977006680}"/>
          </ac:picMkLst>
        </pc:picChg>
        <pc:picChg chg="add mod">
          <ac:chgData name="墨兮 陳" userId="ec8e801ac302d657" providerId="LiveId" clId="{397B93F5-EC0A-4575-8546-ABE83033BEC9}" dt="2022-10-23T20:18:06.211" v="2796" actId="14100"/>
          <ac:picMkLst>
            <pc:docMk/>
            <pc:sldMk cId="2394286055" sldId="486"/>
            <ac:picMk id="31" creationId="{3FF55138-7D4C-6585-1535-4C78BC1D3191}"/>
          </ac:picMkLst>
        </pc:picChg>
        <pc:picChg chg="mod">
          <ac:chgData name="墨兮 陳" userId="ec8e801ac302d657" providerId="LiveId" clId="{397B93F5-EC0A-4575-8546-ABE83033BEC9}" dt="2022-10-23T18:06:32.073" v="2049" actId="1076"/>
          <ac:picMkLst>
            <pc:docMk/>
            <pc:sldMk cId="2394286055" sldId="486"/>
            <ac:picMk id="40" creationId="{AE35B683-40C9-9E5B-0073-CE00D48AE57C}"/>
          </ac:picMkLst>
        </pc:picChg>
      </pc:sldChg>
      <pc:sldChg chg="addSp delSp modSp add mod ord delAnim modAnim">
        <pc:chgData name="墨兮 陳" userId="ec8e801ac302d657" providerId="LiveId" clId="{397B93F5-EC0A-4575-8546-ABE83033BEC9}" dt="2022-10-23T19:54:14.659" v="2678" actId="255"/>
        <pc:sldMkLst>
          <pc:docMk/>
          <pc:sldMk cId="1631265277" sldId="487"/>
        </pc:sldMkLst>
        <pc:spChg chg="del">
          <ac:chgData name="墨兮 陳" userId="ec8e801ac302d657" providerId="LiveId" clId="{397B93F5-EC0A-4575-8546-ABE83033BEC9}" dt="2022-10-23T19:42:22.422" v="2547" actId="478"/>
          <ac:spMkLst>
            <pc:docMk/>
            <pc:sldMk cId="1631265277" sldId="487"/>
            <ac:spMk id="22" creationId="{29855FBC-8F27-977A-C758-41FE78AB8A73}"/>
          </ac:spMkLst>
        </pc:spChg>
        <pc:spChg chg="del mod">
          <ac:chgData name="墨兮 陳" userId="ec8e801ac302d657" providerId="LiveId" clId="{397B93F5-EC0A-4575-8546-ABE83033BEC9}" dt="2022-10-23T19:42:18.077" v="2544" actId="478"/>
          <ac:spMkLst>
            <pc:docMk/>
            <pc:sldMk cId="1631265277" sldId="487"/>
            <ac:spMk id="23" creationId="{98CB279F-3A42-229B-9576-371BDA8E7EA8}"/>
          </ac:spMkLst>
        </pc:spChg>
        <pc:spChg chg="del">
          <ac:chgData name="墨兮 陳" userId="ec8e801ac302d657" providerId="LiveId" clId="{397B93F5-EC0A-4575-8546-ABE83033BEC9}" dt="2022-10-23T19:42:21.002" v="2546" actId="478"/>
          <ac:spMkLst>
            <pc:docMk/>
            <pc:sldMk cId="1631265277" sldId="487"/>
            <ac:spMk id="24" creationId="{55C6979C-3739-DA8D-754B-4BB85C5755A0}"/>
          </ac:spMkLst>
        </pc:spChg>
        <pc:spChg chg="del">
          <ac:chgData name="墨兮 陳" userId="ec8e801ac302d657" providerId="LiveId" clId="{397B93F5-EC0A-4575-8546-ABE83033BEC9}" dt="2022-10-23T19:42:20.238" v="2545" actId="478"/>
          <ac:spMkLst>
            <pc:docMk/>
            <pc:sldMk cId="1631265277" sldId="487"/>
            <ac:spMk id="25" creationId="{D49BB2B8-8539-DD5F-E528-C3F0D748DE40}"/>
          </ac:spMkLst>
        </pc:spChg>
        <pc:spChg chg="del">
          <ac:chgData name="墨兮 陳" userId="ec8e801ac302d657" providerId="LiveId" clId="{397B93F5-EC0A-4575-8546-ABE83033BEC9}" dt="2022-10-23T19:42:10.943" v="2539" actId="478"/>
          <ac:spMkLst>
            <pc:docMk/>
            <pc:sldMk cId="1631265277" sldId="487"/>
            <ac:spMk id="26" creationId="{4AC8D8B1-67A1-20B9-1E23-960BDCFBADB5}"/>
          </ac:spMkLst>
        </pc:spChg>
        <pc:spChg chg="del">
          <ac:chgData name="墨兮 陳" userId="ec8e801ac302d657" providerId="LiveId" clId="{397B93F5-EC0A-4575-8546-ABE83033BEC9}" dt="2022-10-23T19:42:23.784" v="2548" actId="478"/>
          <ac:spMkLst>
            <pc:docMk/>
            <pc:sldMk cId="1631265277" sldId="487"/>
            <ac:spMk id="27" creationId="{8EBFB284-DA8E-D5DF-DE3D-71ABC1531C63}"/>
          </ac:spMkLst>
        </pc:spChg>
        <pc:spChg chg="del">
          <ac:chgData name="墨兮 陳" userId="ec8e801ac302d657" providerId="LiveId" clId="{397B93F5-EC0A-4575-8546-ABE83033BEC9}" dt="2022-10-23T19:42:16.422" v="2543" actId="478"/>
          <ac:spMkLst>
            <pc:docMk/>
            <pc:sldMk cId="1631265277" sldId="487"/>
            <ac:spMk id="28" creationId="{E15FA0BF-AFA1-BD99-0D3E-6F9622F37D3A}"/>
          </ac:spMkLst>
        </pc:spChg>
        <pc:spChg chg="del">
          <ac:chgData name="墨兮 陳" userId="ec8e801ac302d657" providerId="LiveId" clId="{397B93F5-EC0A-4575-8546-ABE83033BEC9}" dt="2022-10-23T19:42:13.190" v="2541" actId="478"/>
          <ac:spMkLst>
            <pc:docMk/>
            <pc:sldMk cId="1631265277" sldId="487"/>
            <ac:spMk id="29" creationId="{66DB66FC-741F-C671-DADB-BE9540AA62E7}"/>
          </ac:spMkLst>
        </pc:spChg>
        <pc:spChg chg="mod">
          <ac:chgData name="墨兮 陳" userId="ec8e801ac302d657" providerId="LiveId" clId="{397B93F5-EC0A-4575-8546-ABE83033BEC9}" dt="2022-10-23T19:54:14.659" v="2678" actId="255"/>
          <ac:spMkLst>
            <pc:docMk/>
            <pc:sldMk cId="1631265277" sldId="487"/>
            <ac:spMk id="56" creationId="{D9F2E640-4313-0B67-B5AF-82C2357C5084}"/>
          </ac:spMkLst>
        </pc:spChg>
        <pc:graphicFrameChg chg="add del mod">
          <ac:chgData name="墨兮 陳" userId="ec8e801ac302d657" providerId="LiveId" clId="{397B93F5-EC0A-4575-8546-ABE83033BEC9}" dt="2022-10-23T19:43:11.846" v="2550"/>
          <ac:graphicFrameMkLst>
            <pc:docMk/>
            <pc:sldMk cId="1631265277" sldId="487"/>
            <ac:graphicFrameMk id="2" creationId="{F32BD794-984C-51FB-E4CA-A72E3A9DFABB}"/>
          </ac:graphicFrameMkLst>
        </pc:graphicFrameChg>
        <pc:graphicFrameChg chg="add mod">
          <ac:chgData name="墨兮 陳" userId="ec8e801ac302d657" providerId="LiveId" clId="{397B93F5-EC0A-4575-8546-ABE83033BEC9}" dt="2022-10-23T19:50:37.939" v="2637" actId="1076"/>
          <ac:graphicFrameMkLst>
            <pc:docMk/>
            <pc:sldMk cId="1631265277" sldId="487"/>
            <ac:graphicFrameMk id="20" creationId="{7E6B4CC0-1912-C35D-7A24-7ED51D2637CC}"/>
          </ac:graphicFrameMkLst>
        </pc:graphicFrameChg>
        <pc:picChg chg="add del mod">
          <ac:chgData name="墨兮 陳" userId="ec8e801ac302d657" providerId="LiveId" clId="{397B93F5-EC0A-4575-8546-ABE83033BEC9}" dt="2022-10-23T19:43:11.846" v="2550"/>
          <ac:picMkLst>
            <pc:docMk/>
            <pc:sldMk cId="1631265277" sldId="487"/>
            <ac:picMk id="5" creationId="{423970FE-27F1-DB28-0805-E5AEE92E34E4}"/>
          </ac:picMkLst>
        </pc:picChg>
        <pc:picChg chg="add del mod">
          <ac:chgData name="墨兮 陳" userId="ec8e801ac302d657" providerId="LiveId" clId="{397B93F5-EC0A-4575-8546-ABE83033BEC9}" dt="2022-10-23T19:43:11.846" v="2550"/>
          <ac:picMkLst>
            <pc:docMk/>
            <pc:sldMk cId="1631265277" sldId="487"/>
            <ac:picMk id="6" creationId="{27609EC2-4CC8-9E96-160C-48A7C060EBA8}"/>
          </ac:picMkLst>
        </pc:picChg>
        <pc:picChg chg="add del mod">
          <ac:chgData name="墨兮 陳" userId="ec8e801ac302d657" providerId="LiveId" clId="{397B93F5-EC0A-4575-8546-ABE83033BEC9}" dt="2022-10-23T19:43:11.846" v="2550"/>
          <ac:picMkLst>
            <pc:docMk/>
            <pc:sldMk cId="1631265277" sldId="487"/>
            <ac:picMk id="7" creationId="{45861A7F-C8AB-3BF8-415E-8E8457E47A78}"/>
          </ac:picMkLst>
        </pc:picChg>
        <pc:picChg chg="add del mod">
          <ac:chgData name="墨兮 陳" userId="ec8e801ac302d657" providerId="LiveId" clId="{397B93F5-EC0A-4575-8546-ABE83033BEC9}" dt="2022-10-23T19:43:11.846" v="2550"/>
          <ac:picMkLst>
            <pc:docMk/>
            <pc:sldMk cId="1631265277" sldId="487"/>
            <ac:picMk id="9" creationId="{4220CECC-4549-3472-958D-76AF81B25F77}"/>
          </ac:picMkLst>
        </pc:picChg>
        <pc:picChg chg="add del mod">
          <ac:chgData name="墨兮 陳" userId="ec8e801ac302d657" providerId="LiveId" clId="{397B93F5-EC0A-4575-8546-ABE83033BEC9}" dt="2022-10-23T19:43:11.846" v="2550"/>
          <ac:picMkLst>
            <pc:docMk/>
            <pc:sldMk cId="1631265277" sldId="487"/>
            <ac:picMk id="10" creationId="{5AB512BA-C0A7-8D4F-1950-4F8A07BEAFC3}"/>
          </ac:picMkLst>
        </pc:picChg>
        <pc:picChg chg="add del mod">
          <ac:chgData name="墨兮 陳" userId="ec8e801ac302d657" providerId="LiveId" clId="{397B93F5-EC0A-4575-8546-ABE83033BEC9}" dt="2022-10-23T19:43:11.846" v="2550"/>
          <ac:picMkLst>
            <pc:docMk/>
            <pc:sldMk cId="1631265277" sldId="487"/>
            <ac:picMk id="11" creationId="{E8D56C18-82DA-69E7-DEEE-21037D9A3C0F}"/>
          </ac:picMkLst>
        </pc:picChg>
        <pc:picChg chg="add del mod">
          <ac:chgData name="墨兮 陳" userId="ec8e801ac302d657" providerId="LiveId" clId="{397B93F5-EC0A-4575-8546-ABE83033BEC9}" dt="2022-10-23T19:43:11.846" v="2550"/>
          <ac:picMkLst>
            <pc:docMk/>
            <pc:sldMk cId="1631265277" sldId="487"/>
            <ac:picMk id="12" creationId="{3E2DC269-7FFB-667C-5699-7284F8715F2D}"/>
          </ac:picMkLst>
        </pc:picChg>
        <pc:picChg chg="add del mod">
          <ac:chgData name="墨兮 陳" userId="ec8e801ac302d657" providerId="LiveId" clId="{397B93F5-EC0A-4575-8546-ABE83033BEC9}" dt="2022-10-23T19:43:11.846" v="2550"/>
          <ac:picMkLst>
            <pc:docMk/>
            <pc:sldMk cId="1631265277" sldId="487"/>
            <ac:picMk id="14" creationId="{5E68633F-168C-BE0B-6F99-7D01550C524A}"/>
          </ac:picMkLst>
        </pc:picChg>
        <pc:picChg chg="add del mod">
          <ac:chgData name="墨兮 陳" userId="ec8e801ac302d657" providerId="LiveId" clId="{397B93F5-EC0A-4575-8546-ABE83033BEC9}" dt="2022-10-23T19:43:11.846" v="2550"/>
          <ac:picMkLst>
            <pc:docMk/>
            <pc:sldMk cId="1631265277" sldId="487"/>
            <ac:picMk id="16" creationId="{6639EE16-7086-2EB9-FC88-775E06FAC557}"/>
          </ac:picMkLst>
        </pc:picChg>
        <pc:picChg chg="add del mod">
          <ac:chgData name="墨兮 陳" userId="ec8e801ac302d657" providerId="LiveId" clId="{397B93F5-EC0A-4575-8546-ABE83033BEC9}" dt="2022-10-23T19:43:11.846" v="2550"/>
          <ac:picMkLst>
            <pc:docMk/>
            <pc:sldMk cId="1631265277" sldId="487"/>
            <ac:picMk id="17" creationId="{0D407370-C5F4-0FEF-A58E-B613C5B399AA}"/>
          </ac:picMkLst>
        </pc:picChg>
        <pc:picChg chg="del">
          <ac:chgData name="墨兮 陳" userId="ec8e801ac302d657" providerId="LiveId" clId="{397B93F5-EC0A-4575-8546-ABE83033BEC9}" dt="2022-10-23T19:42:09.731" v="2538" actId="478"/>
          <ac:picMkLst>
            <pc:docMk/>
            <pc:sldMk cId="1631265277" sldId="487"/>
            <ac:picMk id="21" creationId="{CF42C5D9-F356-2033-437B-941CB51622E1}"/>
          </ac:picMkLst>
        </pc:picChg>
        <pc:picChg chg="add mod">
          <ac:chgData name="墨兮 陳" userId="ec8e801ac302d657" providerId="LiveId" clId="{397B93F5-EC0A-4575-8546-ABE83033BEC9}" dt="2022-10-23T19:51:37.332" v="2650" actId="14100"/>
          <ac:picMkLst>
            <pc:docMk/>
            <pc:sldMk cId="1631265277" sldId="487"/>
            <ac:picMk id="30" creationId="{894910D4-B2B1-4B27-8CFB-B66ACFE795BA}"/>
          </ac:picMkLst>
        </pc:picChg>
        <pc:picChg chg="add mod">
          <ac:chgData name="墨兮 陳" userId="ec8e801ac302d657" providerId="LiveId" clId="{397B93F5-EC0A-4575-8546-ABE83033BEC9}" dt="2022-10-23T19:50:51.226" v="2639" actId="1076"/>
          <ac:picMkLst>
            <pc:docMk/>
            <pc:sldMk cId="1631265277" sldId="487"/>
            <ac:picMk id="31" creationId="{117EC579-F6FD-AB06-51F1-BEC7586106A9}"/>
          </ac:picMkLst>
        </pc:picChg>
        <pc:picChg chg="add mod">
          <ac:chgData name="墨兮 陳" userId="ec8e801ac302d657" providerId="LiveId" clId="{397B93F5-EC0A-4575-8546-ABE83033BEC9}" dt="2022-10-23T19:51:37.332" v="2650" actId="14100"/>
          <ac:picMkLst>
            <pc:docMk/>
            <pc:sldMk cId="1631265277" sldId="487"/>
            <ac:picMk id="32" creationId="{9B56C245-1C0A-DC2D-8DFC-9CC30E267437}"/>
          </ac:picMkLst>
        </pc:picChg>
        <pc:picChg chg="add mod">
          <ac:chgData name="墨兮 陳" userId="ec8e801ac302d657" providerId="LiveId" clId="{397B93F5-EC0A-4575-8546-ABE83033BEC9}" dt="2022-10-23T19:51:04.700" v="2644" actId="1076"/>
          <ac:picMkLst>
            <pc:docMk/>
            <pc:sldMk cId="1631265277" sldId="487"/>
            <ac:picMk id="33" creationId="{24219161-BB03-4975-A956-2A35715556D2}"/>
          </ac:picMkLst>
        </pc:picChg>
        <pc:picChg chg="add mod">
          <ac:chgData name="墨兮 陳" userId="ec8e801ac302d657" providerId="LiveId" clId="{397B93F5-EC0A-4575-8546-ABE83033BEC9}" dt="2022-10-23T19:51:37.332" v="2650" actId="14100"/>
          <ac:picMkLst>
            <pc:docMk/>
            <pc:sldMk cId="1631265277" sldId="487"/>
            <ac:picMk id="35" creationId="{53CCD2F0-F565-DD57-06FB-36F6026D4752}"/>
          </ac:picMkLst>
        </pc:picChg>
        <pc:picChg chg="add mod">
          <ac:chgData name="墨兮 陳" userId="ec8e801ac302d657" providerId="LiveId" clId="{397B93F5-EC0A-4575-8546-ABE83033BEC9}" dt="2022-10-23T19:51:28.987" v="2649" actId="1076"/>
          <ac:picMkLst>
            <pc:docMk/>
            <pc:sldMk cId="1631265277" sldId="487"/>
            <ac:picMk id="36" creationId="{FC9100B9-9B09-1064-68F8-7B3B0BF8FE10}"/>
          </ac:picMkLst>
        </pc:picChg>
        <pc:picChg chg="add mod">
          <ac:chgData name="墨兮 陳" userId="ec8e801ac302d657" providerId="LiveId" clId="{397B93F5-EC0A-4575-8546-ABE83033BEC9}" dt="2022-10-23T19:51:37.332" v="2650" actId="14100"/>
          <ac:picMkLst>
            <pc:docMk/>
            <pc:sldMk cId="1631265277" sldId="487"/>
            <ac:picMk id="37" creationId="{CB987651-D54C-526C-0195-40E75CA85DE1}"/>
          </ac:picMkLst>
        </pc:picChg>
        <pc:picChg chg="add mod">
          <ac:chgData name="墨兮 陳" userId="ec8e801ac302d657" providerId="LiveId" clId="{397B93F5-EC0A-4575-8546-ABE83033BEC9}" dt="2022-10-23T19:51:23.716" v="2648" actId="1076"/>
          <ac:picMkLst>
            <pc:docMk/>
            <pc:sldMk cId="1631265277" sldId="487"/>
            <ac:picMk id="39" creationId="{912C0A27-015F-E8A7-22F7-2645B6C15E37}"/>
          </ac:picMkLst>
        </pc:picChg>
        <pc:picChg chg="mod">
          <ac:chgData name="墨兮 陳" userId="ec8e801ac302d657" providerId="LiveId" clId="{397B93F5-EC0A-4575-8546-ABE83033BEC9}" dt="2022-10-23T19:42:07.602" v="2537" actId="1076"/>
          <ac:picMkLst>
            <pc:docMk/>
            <pc:sldMk cId="1631265277" sldId="487"/>
            <ac:picMk id="40" creationId="{AE35B683-40C9-9E5B-0073-CE00D48AE57C}"/>
          </ac:picMkLst>
        </pc:picChg>
        <pc:picChg chg="add mod">
          <ac:chgData name="墨兮 陳" userId="ec8e801ac302d657" providerId="LiveId" clId="{397B93F5-EC0A-4575-8546-ABE83033BEC9}" dt="2022-10-23T19:51:37.332" v="2650" actId="14100"/>
          <ac:picMkLst>
            <pc:docMk/>
            <pc:sldMk cId="1631265277" sldId="487"/>
            <ac:picMk id="41" creationId="{3CB278FF-B299-7DF3-8E94-BFA76C4ACDAC}"/>
          </ac:picMkLst>
        </pc:picChg>
        <pc:picChg chg="add mod">
          <ac:chgData name="墨兮 陳" userId="ec8e801ac302d657" providerId="LiveId" clId="{397B93F5-EC0A-4575-8546-ABE83033BEC9}" dt="2022-10-23T19:51:20.931" v="2647" actId="1076"/>
          <ac:picMkLst>
            <pc:docMk/>
            <pc:sldMk cId="1631265277" sldId="487"/>
            <ac:picMk id="42" creationId="{92B604E9-527C-18F6-AA24-6D6B4099F853}"/>
          </ac:picMkLst>
        </pc:picChg>
        <pc:picChg chg="add mod ord">
          <ac:chgData name="墨兮 陳" userId="ec8e801ac302d657" providerId="LiveId" clId="{397B93F5-EC0A-4575-8546-ABE83033BEC9}" dt="2022-10-23T19:48:24.562" v="2620"/>
          <ac:picMkLst>
            <pc:docMk/>
            <pc:sldMk cId="1631265277" sldId="487"/>
            <ac:picMk id="43" creationId="{0A953780-5ED7-1C1E-2AAF-A3CD0E03F43B}"/>
          </ac:picMkLst>
        </pc:picChg>
        <pc:picChg chg="del">
          <ac:chgData name="墨兮 陳" userId="ec8e801ac302d657" providerId="LiveId" clId="{397B93F5-EC0A-4575-8546-ABE83033BEC9}" dt="2022-10-23T19:42:14.909" v="2542" actId="478"/>
          <ac:picMkLst>
            <pc:docMk/>
            <pc:sldMk cId="1631265277" sldId="487"/>
            <ac:picMk id="68" creationId="{24C6252A-2701-309A-F8E8-3F0C3F9E38EF}"/>
          </ac:picMkLst>
        </pc:picChg>
      </pc:sldChg>
      <pc:sldChg chg="addSp delSp modSp add mod delAnim modAnim">
        <pc:chgData name="墨兮 陳" userId="ec8e801ac302d657" providerId="LiveId" clId="{397B93F5-EC0A-4575-8546-ABE83033BEC9}" dt="2022-10-23T20:26:07.905" v="2904"/>
        <pc:sldMkLst>
          <pc:docMk/>
          <pc:sldMk cId="3629805195" sldId="488"/>
        </pc:sldMkLst>
        <pc:spChg chg="add mod">
          <ac:chgData name="墨兮 陳" userId="ec8e801ac302d657" providerId="LiveId" clId="{397B93F5-EC0A-4575-8546-ABE83033BEC9}" dt="2022-10-23T20:21:03.545" v="2872" actId="14100"/>
          <ac:spMkLst>
            <pc:docMk/>
            <pc:sldMk cId="3629805195" sldId="488"/>
            <ac:spMk id="2" creationId="{0A711428-0896-960C-5987-13249B443217}"/>
          </ac:spMkLst>
        </pc:spChg>
        <pc:spChg chg="add mod">
          <ac:chgData name="墨兮 陳" userId="ec8e801ac302d657" providerId="LiveId" clId="{397B93F5-EC0A-4575-8546-ABE83033BEC9}" dt="2022-10-23T20:25:00.723" v="2893" actId="1076"/>
          <ac:spMkLst>
            <pc:docMk/>
            <pc:sldMk cId="3629805195" sldId="488"/>
            <ac:spMk id="6" creationId="{31ED341A-950B-A317-047F-71BF0DECEB79}"/>
          </ac:spMkLst>
        </pc:spChg>
        <pc:spChg chg="add mod">
          <ac:chgData name="墨兮 陳" userId="ec8e801ac302d657" providerId="LiveId" clId="{397B93F5-EC0A-4575-8546-ABE83033BEC9}" dt="2022-10-23T20:25:25.563" v="2897" actId="1076"/>
          <ac:spMkLst>
            <pc:docMk/>
            <pc:sldMk cId="3629805195" sldId="488"/>
            <ac:spMk id="7" creationId="{707AC103-E9B0-3AB6-D950-C0C5A434E8A7}"/>
          </ac:spMkLst>
        </pc:spChg>
        <pc:spChg chg="add mod">
          <ac:chgData name="墨兮 陳" userId="ec8e801ac302d657" providerId="LiveId" clId="{397B93F5-EC0A-4575-8546-ABE83033BEC9}" dt="2022-10-23T20:25:38.572" v="2900" actId="1076"/>
          <ac:spMkLst>
            <pc:docMk/>
            <pc:sldMk cId="3629805195" sldId="488"/>
            <ac:spMk id="9" creationId="{E42C31BF-3756-A242-FDC6-1D09B3546B88}"/>
          </ac:spMkLst>
        </pc:spChg>
        <pc:spChg chg="add mod">
          <ac:chgData name="墨兮 陳" userId="ec8e801ac302d657" providerId="LiveId" clId="{397B93F5-EC0A-4575-8546-ABE83033BEC9}" dt="2022-10-23T20:25:30.531" v="2898" actId="1076"/>
          <ac:spMkLst>
            <pc:docMk/>
            <pc:sldMk cId="3629805195" sldId="488"/>
            <ac:spMk id="10" creationId="{A044353D-2761-C7C2-BA55-4C8CB7C335D9}"/>
          </ac:spMkLst>
        </pc:spChg>
        <pc:spChg chg="add mod">
          <ac:chgData name="墨兮 陳" userId="ec8e801ac302d657" providerId="LiveId" clId="{397B93F5-EC0A-4575-8546-ABE83033BEC9}" dt="2022-10-23T20:25:16.443" v="2895" actId="1076"/>
          <ac:spMkLst>
            <pc:docMk/>
            <pc:sldMk cId="3629805195" sldId="488"/>
            <ac:spMk id="11" creationId="{ADE8BBD2-CC64-B6B8-438F-4423F933A0DE}"/>
          </ac:spMkLst>
        </pc:spChg>
        <pc:spChg chg="add mod">
          <ac:chgData name="墨兮 陳" userId="ec8e801ac302d657" providerId="LiveId" clId="{397B93F5-EC0A-4575-8546-ABE83033BEC9}" dt="2022-10-23T20:24:48.466" v="2892" actId="14100"/>
          <ac:spMkLst>
            <pc:docMk/>
            <pc:sldMk cId="3629805195" sldId="488"/>
            <ac:spMk id="12" creationId="{9CB3FD42-F145-DE56-1CB1-2161CF6F0BDE}"/>
          </ac:spMkLst>
        </pc:spChg>
        <pc:spChg chg="add mod">
          <ac:chgData name="墨兮 陳" userId="ec8e801ac302d657" providerId="LiveId" clId="{397B93F5-EC0A-4575-8546-ABE83033BEC9}" dt="2022-10-23T20:25:54.475" v="2903" actId="14100"/>
          <ac:spMkLst>
            <pc:docMk/>
            <pc:sldMk cId="3629805195" sldId="488"/>
            <ac:spMk id="14" creationId="{9E1B7AAD-F5F1-F9BC-FB19-6E337AF0E38C}"/>
          </ac:spMkLst>
        </pc:spChg>
        <pc:spChg chg="add mod">
          <ac:chgData name="墨兮 陳" userId="ec8e801ac302d657" providerId="LiveId" clId="{397B93F5-EC0A-4575-8546-ABE83033BEC9}" dt="2022-10-23T20:23:14.316" v="2885" actId="1076"/>
          <ac:spMkLst>
            <pc:docMk/>
            <pc:sldMk cId="3629805195" sldId="488"/>
            <ac:spMk id="16" creationId="{D986C8C1-F1C6-23A3-1D6D-C26430B65549}"/>
          </ac:spMkLst>
        </pc:spChg>
        <pc:spChg chg="add mod">
          <ac:chgData name="墨兮 陳" userId="ec8e801ac302d657" providerId="LiveId" clId="{397B93F5-EC0A-4575-8546-ABE83033BEC9}" dt="2022-10-23T20:25:13.589" v="2894" actId="1076"/>
          <ac:spMkLst>
            <pc:docMk/>
            <pc:sldMk cId="3629805195" sldId="488"/>
            <ac:spMk id="17" creationId="{4EBA0436-332C-D41E-0ABB-CC6792B49140}"/>
          </ac:spMkLst>
        </pc:spChg>
        <pc:spChg chg="add mod">
          <ac:chgData name="墨兮 陳" userId="ec8e801ac302d657" providerId="LiveId" clId="{397B93F5-EC0A-4575-8546-ABE83033BEC9}" dt="2022-10-23T20:24:48.466" v="2892" actId="14100"/>
          <ac:spMkLst>
            <pc:docMk/>
            <pc:sldMk cId="3629805195" sldId="488"/>
            <ac:spMk id="21" creationId="{32D5D713-5386-A186-E967-69164A8A45C3}"/>
          </ac:spMkLst>
        </pc:spChg>
        <pc:spChg chg="add mod">
          <ac:chgData name="墨兮 陳" userId="ec8e801ac302d657" providerId="LiveId" clId="{397B93F5-EC0A-4575-8546-ABE83033BEC9}" dt="2022-10-23T20:25:00.723" v="2893" actId="1076"/>
          <ac:spMkLst>
            <pc:docMk/>
            <pc:sldMk cId="3629805195" sldId="488"/>
            <ac:spMk id="22" creationId="{B538F7B1-2FB1-734D-FB3E-1B1425F2970F}"/>
          </ac:spMkLst>
        </pc:spChg>
        <pc:spChg chg="add mod">
          <ac:chgData name="墨兮 陳" userId="ec8e801ac302d657" providerId="LiveId" clId="{397B93F5-EC0A-4575-8546-ABE83033BEC9}" dt="2022-10-23T20:25:21.187" v="2896" actId="1076"/>
          <ac:spMkLst>
            <pc:docMk/>
            <pc:sldMk cId="3629805195" sldId="488"/>
            <ac:spMk id="23" creationId="{B431895C-05A0-F46D-91E4-880E47F7E127}"/>
          </ac:spMkLst>
        </pc:spChg>
        <pc:spChg chg="add mod">
          <ac:chgData name="墨兮 陳" userId="ec8e801ac302d657" providerId="LiveId" clId="{397B93F5-EC0A-4575-8546-ABE83033BEC9}" dt="2022-10-23T20:25:33.700" v="2899" actId="1076"/>
          <ac:spMkLst>
            <pc:docMk/>
            <pc:sldMk cId="3629805195" sldId="488"/>
            <ac:spMk id="24" creationId="{07EA8A4C-FBAC-AEFF-7902-B39DFD3420C0}"/>
          </ac:spMkLst>
        </pc:spChg>
        <pc:spChg chg="add mod">
          <ac:chgData name="墨兮 陳" userId="ec8e801ac302d657" providerId="LiveId" clId="{397B93F5-EC0A-4575-8546-ABE83033BEC9}" dt="2022-10-23T20:23:07.348" v="2882" actId="1076"/>
          <ac:spMkLst>
            <pc:docMk/>
            <pc:sldMk cId="3629805195" sldId="488"/>
            <ac:spMk id="25" creationId="{9300B620-F7B6-A6A8-E644-FD0BDF8419F8}"/>
          </ac:spMkLst>
        </pc:spChg>
        <pc:spChg chg="mod">
          <ac:chgData name="墨兮 陳" userId="ec8e801ac302d657" providerId="LiveId" clId="{397B93F5-EC0A-4575-8546-ABE83033BEC9}" dt="2022-10-23T20:19:44.868" v="2867" actId="20577"/>
          <ac:spMkLst>
            <pc:docMk/>
            <pc:sldMk cId="3629805195" sldId="488"/>
            <ac:spMk id="56" creationId="{D9F2E640-4313-0B67-B5AF-82C2357C5084}"/>
          </ac:spMkLst>
        </pc:spChg>
        <pc:graphicFrameChg chg="del mod">
          <ac:chgData name="墨兮 陳" userId="ec8e801ac302d657" providerId="LiveId" clId="{397B93F5-EC0A-4575-8546-ABE83033BEC9}" dt="2022-10-23T20:18:33.220" v="2806" actId="478"/>
          <ac:graphicFrameMkLst>
            <pc:docMk/>
            <pc:sldMk cId="3629805195" sldId="488"/>
            <ac:graphicFrameMk id="20" creationId="{7E6B4CC0-1912-C35D-7A24-7ED51D2637CC}"/>
          </ac:graphicFrameMkLst>
        </pc:graphicFrameChg>
        <pc:picChg chg="add mod">
          <ac:chgData name="墨兮 陳" userId="ec8e801ac302d657" providerId="LiveId" clId="{397B93F5-EC0A-4575-8546-ABE83033BEC9}" dt="2022-10-23T20:23:11.025" v="2884" actId="1076"/>
          <ac:picMkLst>
            <pc:docMk/>
            <pc:sldMk cId="3629805195" sldId="488"/>
            <ac:picMk id="5" creationId="{CD7EF0C7-5EB5-4516-EBCB-D8CF7512E85F}"/>
          </ac:picMkLst>
        </pc:picChg>
        <pc:picChg chg="del">
          <ac:chgData name="墨兮 陳" userId="ec8e801ac302d657" providerId="LiveId" clId="{397B93F5-EC0A-4575-8546-ABE83033BEC9}" dt="2022-10-23T20:18:29.267" v="2802" actId="478"/>
          <ac:picMkLst>
            <pc:docMk/>
            <pc:sldMk cId="3629805195" sldId="488"/>
            <ac:picMk id="30" creationId="{894910D4-B2B1-4B27-8CFB-B66ACFE795BA}"/>
          </ac:picMkLst>
        </pc:picChg>
        <pc:picChg chg="del">
          <ac:chgData name="墨兮 陳" userId="ec8e801ac302d657" providerId="LiveId" clId="{397B93F5-EC0A-4575-8546-ABE83033BEC9}" dt="2022-10-23T20:18:34.054" v="2807" actId="478"/>
          <ac:picMkLst>
            <pc:docMk/>
            <pc:sldMk cId="3629805195" sldId="488"/>
            <ac:picMk id="31" creationId="{117EC579-F6FD-AB06-51F1-BEC7586106A9}"/>
          </ac:picMkLst>
        </pc:picChg>
        <pc:picChg chg="del">
          <ac:chgData name="墨兮 陳" userId="ec8e801ac302d657" providerId="LiveId" clId="{397B93F5-EC0A-4575-8546-ABE83033BEC9}" dt="2022-10-23T20:18:28.338" v="2801" actId="478"/>
          <ac:picMkLst>
            <pc:docMk/>
            <pc:sldMk cId="3629805195" sldId="488"/>
            <ac:picMk id="32" creationId="{9B56C245-1C0A-DC2D-8DFC-9CC30E267437}"/>
          </ac:picMkLst>
        </pc:picChg>
        <pc:picChg chg="del">
          <ac:chgData name="墨兮 陳" userId="ec8e801ac302d657" providerId="LiveId" clId="{397B93F5-EC0A-4575-8546-ABE83033BEC9}" dt="2022-10-23T20:18:34.446" v="2808" actId="478"/>
          <ac:picMkLst>
            <pc:docMk/>
            <pc:sldMk cId="3629805195" sldId="488"/>
            <ac:picMk id="33" creationId="{24219161-BB03-4975-A956-2A35715556D2}"/>
          </ac:picMkLst>
        </pc:picChg>
        <pc:picChg chg="del">
          <ac:chgData name="墨兮 陳" userId="ec8e801ac302d657" providerId="LiveId" clId="{397B93F5-EC0A-4575-8546-ABE83033BEC9}" dt="2022-10-23T20:18:27.893" v="2800" actId="478"/>
          <ac:picMkLst>
            <pc:docMk/>
            <pc:sldMk cId="3629805195" sldId="488"/>
            <ac:picMk id="35" creationId="{53CCD2F0-F565-DD57-06FB-36F6026D4752}"/>
          </ac:picMkLst>
        </pc:picChg>
        <pc:picChg chg="del">
          <ac:chgData name="墨兮 陳" userId="ec8e801ac302d657" providerId="LiveId" clId="{397B93F5-EC0A-4575-8546-ABE83033BEC9}" dt="2022-10-23T20:18:34.835" v="2809" actId="478"/>
          <ac:picMkLst>
            <pc:docMk/>
            <pc:sldMk cId="3629805195" sldId="488"/>
            <ac:picMk id="36" creationId="{FC9100B9-9B09-1064-68F8-7B3B0BF8FE10}"/>
          </ac:picMkLst>
        </pc:picChg>
        <pc:picChg chg="del">
          <ac:chgData name="墨兮 陳" userId="ec8e801ac302d657" providerId="LiveId" clId="{397B93F5-EC0A-4575-8546-ABE83033BEC9}" dt="2022-10-23T20:18:27.306" v="2799" actId="478"/>
          <ac:picMkLst>
            <pc:docMk/>
            <pc:sldMk cId="3629805195" sldId="488"/>
            <ac:picMk id="37" creationId="{CB987651-D54C-526C-0195-40E75CA85DE1}"/>
          </ac:picMkLst>
        </pc:picChg>
        <pc:picChg chg="del">
          <ac:chgData name="墨兮 陳" userId="ec8e801ac302d657" providerId="LiveId" clId="{397B93F5-EC0A-4575-8546-ABE83033BEC9}" dt="2022-10-23T20:18:35.459" v="2810" actId="478"/>
          <ac:picMkLst>
            <pc:docMk/>
            <pc:sldMk cId="3629805195" sldId="488"/>
            <ac:picMk id="39" creationId="{912C0A27-015F-E8A7-22F7-2645B6C15E37}"/>
          </ac:picMkLst>
        </pc:picChg>
        <pc:picChg chg="del">
          <ac:chgData name="墨兮 陳" userId="ec8e801ac302d657" providerId="LiveId" clId="{397B93F5-EC0A-4575-8546-ABE83033BEC9}" dt="2022-10-23T20:18:39.590" v="2812" actId="478"/>
          <ac:picMkLst>
            <pc:docMk/>
            <pc:sldMk cId="3629805195" sldId="488"/>
            <ac:picMk id="40" creationId="{AE35B683-40C9-9E5B-0073-CE00D48AE57C}"/>
          </ac:picMkLst>
        </pc:picChg>
        <pc:picChg chg="del">
          <ac:chgData name="墨兮 陳" userId="ec8e801ac302d657" providerId="LiveId" clId="{397B93F5-EC0A-4575-8546-ABE83033BEC9}" dt="2022-10-23T20:18:25.801" v="2798" actId="478"/>
          <ac:picMkLst>
            <pc:docMk/>
            <pc:sldMk cId="3629805195" sldId="488"/>
            <ac:picMk id="41" creationId="{3CB278FF-B299-7DF3-8E94-BFA76C4ACDAC}"/>
          </ac:picMkLst>
        </pc:picChg>
        <pc:picChg chg="del">
          <ac:chgData name="墨兮 陳" userId="ec8e801ac302d657" providerId="LiveId" clId="{397B93F5-EC0A-4575-8546-ABE83033BEC9}" dt="2022-10-23T20:18:35.957" v="2811" actId="478"/>
          <ac:picMkLst>
            <pc:docMk/>
            <pc:sldMk cId="3629805195" sldId="488"/>
            <ac:picMk id="42" creationId="{92B604E9-527C-18F6-AA24-6D6B4099F853}"/>
          </ac:picMkLst>
        </pc:picChg>
      </pc:sldChg>
      <pc:sldChg chg="addSp delSp modSp add mod modTransition">
        <pc:chgData name="墨兮 陳" userId="ec8e801ac302d657" providerId="LiveId" clId="{397B93F5-EC0A-4575-8546-ABE83033BEC9}" dt="2022-10-24T01:49:55.864" v="3093" actId="1076"/>
        <pc:sldMkLst>
          <pc:docMk/>
          <pc:sldMk cId="3846459960" sldId="489"/>
        </pc:sldMkLst>
        <pc:spChg chg="del mod">
          <ac:chgData name="墨兮 陳" userId="ec8e801ac302d657" providerId="LiveId" clId="{397B93F5-EC0A-4575-8546-ABE83033BEC9}" dt="2022-10-24T01:44:43.346" v="3043" actId="478"/>
          <ac:spMkLst>
            <pc:docMk/>
            <pc:sldMk cId="3846459960" sldId="489"/>
            <ac:spMk id="7" creationId="{D80FFEDC-FBD1-16D8-4F69-E340B13B9E4C}"/>
          </ac:spMkLst>
        </pc:spChg>
        <pc:spChg chg="mod">
          <ac:chgData name="墨兮 陳" userId="ec8e801ac302d657" providerId="LiveId" clId="{397B93F5-EC0A-4575-8546-ABE83033BEC9}" dt="2022-10-24T01:40:27.246" v="3007" actId="20577"/>
          <ac:spMkLst>
            <pc:docMk/>
            <pc:sldMk cId="3846459960" sldId="489"/>
            <ac:spMk id="8" creationId="{15C5ECC1-7A7D-004B-5ED4-C24464CF3B3C}"/>
          </ac:spMkLst>
        </pc:spChg>
        <pc:spChg chg="del mod">
          <ac:chgData name="墨兮 陳" userId="ec8e801ac302d657" providerId="LiveId" clId="{397B93F5-EC0A-4575-8546-ABE83033BEC9}" dt="2022-10-24T01:44:26.891" v="3039" actId="478"/>
          <ac:spMkLst>
            <pc:docMk/>
            <pc:sldMk cId="3846459960" sldId="489"/>
            <ac:spMk id="10" creationId="{F3218506-5B9A-71B0-E23E-75E7DA39459B}"/>
          </ac:spMkLst>
        </pc:spChg>
        <pc:spChg chg="mod">
          <ac:chgData name="墨兮 陳" userId="ec8e801ac302d657" providerId="LiveId" clId="{397B93F5-EC0A-4575-8546-ABE83033BEC9}" dt="2022-10-24T01:49:20.368" v="3082" actId="1076"/>
          <ac:spMkLst>
            <pc:docMk/>
            <pc:sldMk cId="3846459960" sldId="489"/>
            <ac:spMk id="12" creationId="{95ED311E-291E-6B91-ECEF-5EE027BB989F}"/>
          </ac:spMkLst>
        </pc:spChg>
        <pc:spChg chg="mod">
          <ac:chgData name="墨兮 陳" userId="ec8e801ac302d657" providerId="LiveId" clId="{397B93F5-EC0A-4575-8546-ABE83033BEC9}" dt="2022-10-24T01:49:45.368" v="3090" actId="1076"/>
          <ac:spMkLst>
            <pc:docMk/>
            <pc:sldMk cId="3846459960" sldId="489"/>
            <ac:spMk id="17" creationId="{7A2C0E6C-E0C6-9492-96DE-37938D9E2C85}"/>
          </ac:spMkLst>
        </pc:spChg>
        <pc:spChg chg="mod">
          <ac:chgData name="墨兮 陳" userId="ec8e801ac302d657" providerId="LiveId" clId="{397B93F5-EC0A-4575-8546-ABE83033BEC9}" dt="2022-10-24T01:49:34.601" v="3087" actId="1076"/>
          <ac:spMkLst>
            <pc:docMk/>
            <pc:sldMk cId="3846459960" sldId="489"/>
            <ac:spMk id="19" creationId="{B1046EA9-C553-31ED-4B39-9BD1903E9BD5}"/>
          </ac:spMkLst>
        </pc:spChg>
        <pc:spChg chg="mod">
          <ac:chgData name="墨兮 陳" userId="ec8e801ac302d657" providerId="LiveId" clId="{397B93F5-EC0A-4575-8546-ABE83033BEC9}" dt="2022-10-24T01:49:55.864" v="3093" actId="1076"/>
          <ac:spMkLst>
            <pc:docMk/>
            <pc:sldMk cId="3846459960" sldId="489"/>
            <ac:spMk id="21" creationId="{7B5EB111-DA9A-88C2-4165-C99D0D2E16D4}"/>
          </ac:spMkLst>
        </pc:spChg>
        <pc:spChg chg="del mod">
          <ac:chgData name="墨兮 陳" userId="ec8e801ac302d657" providerId="LiveId" clId="{397B93F5-EC0A-4575-8546-ABE83033BEC9}" dt="2022-10-24T01:44:47.963" v="3044" actId="478"/>
          <ac:spMkLst>
            <pc:docMk/>
            <pc:sldMk cId="3846459960" sldId="489"/>
            <ac:spMk id="22" creationId="{8D6FD4F7-3E3C-9DF5-A226-668A549226E2}"/>
          </ac:spMkLst>
        </pc:spChg>
        <pc:spChg chg="mod">
          <ac:chgData name="墨兮 陳" userId="ec8e801ac302d657" providerId="LiveId" clId="{397B93F5-EC0A-4575-8546-ABE83033BEC9}" dt="2022-10-24T01:49:53.065" v="3092" actId="1076"/>
          <ac:spMkLst>
            <pc:docMk/>
            <pc:sldMk cId="3846459960" sldId="489"/>
            <ac:spMk id="23" creationId="{E265DC7F-CAC4-59EB-723B-465EDA79DBF4}"/>
          </ac:spMkLst>
        </pc:spChg>
        <pc:spChg chg="mod">
          <ac:chgData name="墨兮 陳" userId="ec8e801ac302d657" providerId="LiveId" clId="{397B93F5-EC0A-4575-8546-ABE83033BEC9}" dt="2022-10-24T01:49:29.145" v="3085" actId="1076"/>
          <ac:spMkLst>
            <pc:docMk/>
            <pc:sldMk cId="3846459960" sldId="489"/>
            <ac:spMk id="26" creationId="{141E2E29-FB05-71FF-9A1F-1CF31A557AED}"/>
          </ac:spMkLst>
        </pc:spChg>
        <pc:spChg chg="add mod">
          <ac:chgData name="墨兮 陳" userId="ec8e801ac302d657" providerId="LiveId" clId="{397B93F5-EC0A-4575-8546-ABE83033BEC9}" dt="2022-10-24T01:47:40.674" v="3074" actId="1076"/>
          <ac:spMkLst>
            <pc:docMk/>
            <pc:sldMk cId="3846459960" sldId="489"/>
            <ac:spMk id="35" creationId="{85346CBB-A5A7-F268-2661-0AF29EFC3B13}"/>
          </ac:spMkLst>
        </pc:spChg>
        <pc:spChg chg="add mod">
          <ac:chgData name="墨兮 陳" userId="ec8e801ac302d657" providerId="LiveId" clId="{397B93F5-EC0A-4575-8546-ABE83033BEC9}" dt="2022-10-24T01:47:40.674" v="3074" actId="1076"/>
          <ac:spMkLst>
            <pc:docMk/>
            <pc:sldMk cId="3846459960" sldId="489"/>
            <ac:spMk id="36" creationId="{9BD11724-4C06-025E-6E15-83F388E15114}"/>
          </ac:spMkLst>
        </pc:spChg>
        <pc:spChg chg="add mod">
          <ac:chgData name="墨兮 陳" userId="ec8e801ac302d657" providerId="LiveId" clId="{397B93F5-EC0A-4575-8546-ABE83033BEC9}" dt="2022-10-24T01:47:40.674" v="3074" actId="1076"/>
          <ac:spMkLst>
            <pc:docMk/>
            <pc:sldMk cId="3846459960" sldId="489"/>
            <ac:spMk id="38" creationId="{B6E6B182-4DF7-0522-1AC0-354BD4FE8AB2}"/>
          </ac:spMkLst>
        </pc:spChg>
        <pc:spChg chg="add mod">
          <ac:chgData name="墨兮 陳" userId="ec8e801ac302d657" providerId="LiveId" clId="{397B93F5-EC0A-4575-8546-ABE83033BEC9}" dt="2022-10-24T01:47:40.674" v="3074" actId="1076"/>
          <ac:spMkLst>
            <pc:docMk/>
            <pc:sldMk cId="3846459960" sldId="489"/>
            <ac:spMk id="39" creationId="{8BA5B729-1B21-7F0F-220F-1232E4D95E5A}"/>
          </ac:spMkLst>
        </pc:spChg>
        <pc:grpChg chg="mod">
          <ac:chgData name="墨兮 陳" userId="ec8e801ac302d657" providerId="LiveId" clId="{397B93F5-EC0A-4575-8546-ABE83033BEC9}" dt="2022-10-24T01:49:16.993" v="3081" actId="1076"/>
          <ac:grpSpMkLst>
            <pc:docMk/>
            <pc:sldMk cId="3846459960" sldId="489"/>
            <ac:grpSpMk id="15" creationId="{A071D66E-628D-A5AA-FE42-0DE47C8FC7DB}"/>
          </ac:grpSpMkLst>
        </pc:grpChg>
        <pc:picChg chg="mod">
          <ac:chgData name="墨兮 陳" userId="ec8e801ac302d657" providerId="LiveId" clId="{397B93F5-EC0A-4575-8546-ABE83033BEC9}" dt="2022-10-24T01:48:56.944" v="3076" actId="14100"/>
          <ac:picMkLst>
            <pc:docMk/>
            <pc:sldMk cId="3846459960" sldId="489"/>
            <ac:picMk id="6" creationId="{70093F93-D107-FA57-726C-DF4EADF48E01}"/>
          </ac:picMkLst>
        </pc:picChg>
        <pc:picChg chg="add mod">
          <ac:chgData name="墨兮 陳" userId="ec8e801ac302d657" providerId="LiveId" clId="{397B93F5-EC0A-4575-8546-ABE83033BEC9}" dt="2022-10-24T01:47:40.674" v="3074" actId="1076"/>
          <ac:picMkLst>
            <pc:docMk/>
            <pc:sldMk cId="3846459960" sldId="489"/>
            <ac:picMk id="34" creationId="{D32D6272-1630-73EB-3E85-88484C89BAE0}"/>
          </ac:picMkLst>
        </pc:picChg>
        <pc:picChg chg="add mod">
          <ac:chgData name="墨兮 陳" userId="ec8e801ac302d657" providerId="LiveId" clId="{397B93F5-EC0A-4575-8546-ABE83033BEC9}" dt="2022-10-24T01:47:40.674" v="3074" actId="1076"/>
          <ac:picMkLst>
            <pc:docMk/>
            <pc:sldMk cId="3846459960" sldId="489"/>
            <ac:picMk id="37" creationId="{0E357462-318A-BCCC-D487-897EA5470CC5}"/>
          </ac:picMkLst>
        </pc:picChg>
        <pc:cxnChg chg="mod">
          <ac:chgData name="墨兮 陳" userId="ec8e801ac302d657" providerId="LiveId" clId="{397B93F5-EC0A-4575-8546-ABE83033BEC9}" dt="2022-10-24T01:49:37.249" v="3088" actId="1076"/>
          <ac:cxnSpMkLst>
            <pc:docMk/>
            <pc:sldMk cId="3846459960" sldId="489"/>
            <ac:cxnSpMk id="9" creationId="{71E25BD7-8507-62F1-A961-8AC377DF8716}"/>
          </ac:cxnSpMkLst>
        </pc:cxnChg>
        <pc:cxnChg chg="mod">
          <ac:chgData name="墨兮 陳" userId="ec8e801ac302d657" providerId="LiveId" clId="{397B93F5-EC0A-4575-8546-ABE83033BEC9}" dt="2022-10-24T01:49:40.377" v="3089" actId="1076"/>
          <ac:cxnSpMkLst>
            <pc:docMk/>
            <pc:sldMk cId="3846459960" sldId="489"/>
            <ac:cxnSpMk id="16" creationId="{9CFB4618-6A18-B1B1-BD5A-093788E5A5E1}"/>
          </ac:cxnSpMkLst>
        </pc:cxnChg>
        <pc:cxnChg chg="mod">
          <ac:chgData name="墨兮 陳" userId="ec8e801ac302d657" providerId="LiveId" clId="{397B93F5-EC0A-4575-8546-ABE83033BEC9}" dt="2022-10-24T01:49:50.233" v="3091" actId="1076"/>
          <ac:cxnSpMkLst>
            <pc:docMk/>
            <pc:sldMk cId="3846459960" sldId="489"/>
            <ac:cxnSpMk id="18" creationId="{EF35F1ED-4D59-80E5-C637-46135C40FA7D}"/>
          </ac:cxnSpMkLst>
        </pc:cxnChg>
        <pc:cxnChg chg="mod">
          <ac:chgData name="墨兮 陳" userId="ec8e801ac302d657" providerId="LiveId" clId="{397B93F5-EC0A-4575-8546-ABE83033BEC9}" dt="2022-10-24T01:49:24.593" v="3083" actId="1076"/>
          <ac:cxnSpMkLst>
            <pc:docMk/>
            <pc:sldMk cId="3846459960" sldId="489"/>
            <ac:cxnSpMk id="25" creationId="{5D51311C-D1F8-2BBC-8115-ACC331684B64}"/>
          </ac:cxnSpMkLst>
        </pc:cxn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3">
  <dgm:title val=""/>
  <dgm:desc val=""/>
  <dgm:catLst>
    <dgm:cat type="accent5" pri="11300"/>
  </dgm:catLst>
  <dgm:styleLbl name="node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shade val="80000"/>
      </a:schemeClr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shade val="80000"/>
      </a:schemeClr>
      <a:schemeClr val="accent5">
        <a:tint val="7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/>
    <dgm:txEffectClrLst/>
  </dgm:styleLbl>
  <dgm:styleLbl name="lnNode1">
    <dgm:fillClrLst>
      <a:schemeClr val="accent5">
        <a:shade val="80000"/>
      </a:schemeClr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9000"/>
      </a:schemeClr>
    </dgm:fillClrLst>
    <dgm:linClrLst meth="repeat">
      <a:schemeClr val="accent5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80000"/>
      </a:schemeClr>
    </dgm:fillClrLst>
    <dgm:linClrLst meth="repeat">
      <a:schemeClr val="accent5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CC8A815-1DE3-4B44-8D24-D88005FDB696}" type="doc">
      <dgm:prSet loTypeId="urn:microsoft.com/office/officeart/2008/layout/VerticalCurvedList" loCatId="list" qsTypeId="urn:microsoft.com/office/officeart/2005/8/quickstyle/simple4" qsCatId="simple" csTypeId="urn:microsoft.com/office/officeart/2005/8/colors/accent5_3" csCatId="accent5" phldr="1"/>
      <dgm:spPr/>
      <dgm:t>
        <a:bodyPr/>
        <a:lstStyle/>
        <a:p>
          <a:endParaRPr lang="zh-TW" altLang="en-US"/>
        </a:p>
      </dgm:t>
    </dgm:pt>
    <dgm:pt modelId="{202BC145-EA4C-4C47-A194-83F0C8F2FFDD}">
      <dgm:prSet phldrT="[文字]" custT="1"/>
      <dgm:spPr/>
      <dgm:t>
        <a:bodyPr/>
        <a:lstStyle/>
        <a:p>
          <a:r>
            <a:rPr lang="zh-TW" altLang="en-US" sz="1400" dirty="0">
              <a:latin typeface="微軟正黑體" panose="020B0604030504040204" pitchFamily="34" charset="-120"/>
              <a:ea typeface="微軟正黑體" panose="020B0604030504040204" pitchFamily="34" charset="-120"/>
            </a:rPr>
            <a:t>使用者介面</a:t>
          </a:r>
        </a:p>
      </dgm:t>
    </dgm:pt>
    <dgm:pt modelId="{1AA496FD-11E3-41DF-BE02-534E9E36BF2E}" type="parTrans" cxnId="{745A38C6-07CA-477F-8B38-A7CE8EB17489}">
      <dgm:prSet/>
      <dgm:spPr/>
      <dgm:t>
        <a:bodyPr/>
        <a:lstStyle/>
        <a:p>
          <a:endParaRPr lang="zh-TW" altLang="en-US"/>
        </a:p>
      </dgm:t>
    </dgm:pt>
    <dgm:pt modelId="{3C9685D7-8440-4FE3-9943-F6DDC71E2BD5}" type="sibTrans" cxnId="{745A38C6-07CA-477F-8B38-A7CE8EB17489}">
      <dgm:prSet/>
      <dgm:spPr/>
      <dgm:t>
        <a:bodyPr/>
        <a:lstStyle/>
        <a:p>
          <a:endParaRPr lang="zh-TW" altLang="en-US"/>
        </a:p>
      </dgm:t>
    </dgm:pt>
    <dgm:pt modelId="{78184608-DE6A-4810-886D-C250B1B4383C}">
      <dgm:prSet phldrT="[文字]" custT="1"/>
      <dgm:spPr/>
      <dgm:t>
        <a:bodyPr/>
        <a:lstStyle/>
        <a:p>
          <a:r>
            <a:rPr lang="zh-TW" altLang="en-US" sz="1400" dirty="0">
              <a:latin typeface="微軟正黑體" panose="020B0604030504040204" pitchFamily="34" charset="-120"/>
              <a:ea typeface="微軟正黑體" panose="020B0604030504040204" pitchFamily="34" charset="-120"/>
            </a:rPr>
            <a:t>存放介面</a:t>
          </a:r>
        </a:p>
      </dgm:t>
    </dgm:pt>
    <dgm:pt modelId="{8A783389-C7DA-458B-9D82-B65945BDF93F}" type="parTrans" cxnId="{3849A211-1560-42CC-9CC7-D74FF12C7EBA}">
      <dgm:prSet/>
      <dgm:spPr/>
      <dgm:t>
        <a:bodyPr/>
        <a:lstStyle/>
        <a:p>
          <a:endParaRPr lang="zh-TW" altLang="en-US"/>
        </a:p>
      </dgm:t>
    </dgm:pt>
    <dgm:pt modelId="{9B4EFFDF-BC1C-44A2-B6F8-7ABF1790608D}" type="sibTrans" cxnId="{3849A211-1560-42CC-9CC7-D74FF12C7EBA}">
      <dgm:prSet/>
      <dgm:spPr/>
      <dgm:t>
        <a:bodyPr/>
        <a:lstStyle/>
        <a:p>
          <a:endParaRPr lang="zh-TW" altLang="en-US"/>
        </a:p>
      </dgm:t>
    </dgm:pt>
    <dgm:pt modelId="{2D5A7892-2BC8-4E37-81DB-4D7647F9ACE7}">
      <dgm:prSet phldrT="[文字]" custT="1"/>
      <dgm:spPr/>
      <dgm:t>
        <a:bodyPr/>
        <a:lstStyle/>
        <a:p>
          <a:r>
            <a:rPr lang="zh-TW" altLang="en-US" sz="1400" dirty="0">
              <a:latin typeface="微軟正黑體" panose="020B0604030504040204" pitchFamily="34" charset="-120"/>
              <a:ea typeface="微軟正黑體" panose="020B0604030504040204" pitchFamily="34" charset="-120"/>
            </a:rPr>
            <a:t>拿取介面</a:t>
          </a:r>
        </a:p>
      </dgm:t>
    </dgm:pt>
    <dgm:pt modelId="{CA3B295E-2FD2-487D-A4FF-A8247675BB44}" type="parTrans" cxnId="{C94FC800-9F30-4614-954D-6989E55A769C}">
      <dgm:prSet/>
      <dgm:spPr/>
      <dgm:t>
        <a:bodyPr/>
        <a:lstStyle/>
        <a:p>
          <a:endParaRPr lang="zh-TW" altLang="en-US"/>
        </a:p>
      </dgm:t>
    </dgm:pt>
    <dgm:pt modelId="{EB453CDF-778F-4377-8AA6-27D34F954ADA}" type="sibTrans" cxnId="{C94FC800-9F30-4614-954D-6989E55A769C}">
      <dgm:prSet/>
      <dgm:spPr/>
      <dgm:t>
        <a:bodyPr/>
        <a:lstStyle/>
        <a:p>
          <a:endParaRPr lang="zh-TW" altLang="en-US"/>
        </a:p>
      </dgm:t>
    </dgm:pt>
    <dgm:pt modelId="{852474F2-ED4F-4EDA-BA27-E03D1E1BA9B9}">
      <dgm:prSet phldrT="[文字]" custT="1"/>
      <dgm:spPr/>
      <dgm:t>
        <a:bodyPr/>
        <a:lstStyle/>
        <a:p>
          <a:r>
            <a:rPr lang="zh-TW" altLang="en-US" sz="1400" dirty="0">
              <a:latin typeface="微軟正黑體" panose="020B0604030504040204" pitchFamily="34" charset="-120"/>
              <a:ea typeface="微軟正黑體" panose="020B0604030504040204" pitchFamily="34" charset="-120"/>
            </a:rPr>
            <a:t>設定介面</a:t>
          </a:r>
        </a:p>
      </dgm:t>
    </dgm:pt>
    <dgm:pt modelId="{EB631044-A403-4A77-BD66-4E16676931C6}" type="parTrans" cxnId="{50E33222-74A6-42E1-BB1E-BDCD4D71364B}">
      <dgm:prSet/>
      <dgm:spPr/>
      <dgm:t>
        <a:bodyPr/>
        <a:lstStyle/>
        <a:p>
          <a:endParaRPr lang="zh-TW" altLang="en-US"/>
        </a:p>
      </dgm:t>
    </dgm:pt>
    <dgm:pt modelId="{D702AE14-5090-4C1A-9B77-78E20AB73B08}" type="sibTrans" cxnId="{50E33222-74A6-42E1-BB1E-BDCD4D71364B}">
      <dgm:prSet/>
      <dgm:spPr/>
      <dgm:t>
        <a:bodyPr/>
        <a:lstStyle/>
        <a:p>
          <a:endParaRPr lang="zh-TW" altLang="en-US"/>
        </a:p>
      </dgm:t>
    </dgm:pt>
    <dgm:pt modelId="{7ABD014B-BCAA-4E17-8477-7881A0F3EA6D}">
      <dgm:prSet phldrT="[文字]" custT="1"/>
      <dgm:spPr/>
      <dgm:t>
        <a:bodyPr/>
        <a:lstStyle/>
        <a:p>
          <a:r>
            <a:rPr lang="zh-TW" altLang="en-US" sz="1400" dirty="0">
              <a:latin typeface="微軟正黑體" panose="020B0604030504040204" pitchFamily="34" charset="-120"/>
              <a:ea typeface="微軟正黑體" panose="020B0604030504040204" pitchFamily="34" charset="-120"/>
            </a:rPr>
            <a:t>智慧搭配介面</a:t>
          </a:r>
        </a:p>
      </dgm:t>
    </dgm:pt>
    <dgm:pt modelId="{45436935-7024-4271-AEB8-5D72AD79DB9D}" type="parTrans" cxnId="{827A7158-C42C-4AE2-86D5-48E02D97B91B}">
      <dgm:prSet/>
      <dgm:spPr/>
      <dgm:t>
        <a:bodyPr/>
        <a:lstStyle/>
        <a:p>
          <a:endParaRPr lang="zh-TW" altLang="en-US"/>
        </a:p>
      </dgm:t>
    </dgm:pt>
    <dgm:pt modelId="{B73E0946-4ECE-4253-9738-0E01B419FB51}" type="sibTrans" cxnId="{827A7158-C42C-4AE2-86D5-48E02D97B91B}">
      <dgm:prSet/>
      <dgm:spPr/>
      <dgm:t>
        <a:bodyPr/>
        <a:lstStyle/>
        <a:p>
          <a:endParaRPr lang="zh-TW" altLang="en-US"/>
        </a:p>
      </dgm:t>
    </dgm:pt>
    <dgm:pt modelId="{D85D283A-032E-4EBE-8144-245E44BC2C6F}" type="pres">
      <dgm:prSet presAssocID="{8CC8A815-1DE3-4B44-8D24-D88005FDB696}" presName="Name0" presStyleCnt="0">
        <dgm:presLayoutVars>
          <dgm:chMax val="7"/>
          <dgm:chPref val="7"/>
          <dgm:dir val="rev"/>
        </dgm:presLayoutVars>
      </dgm:prSet>
      <dgm:spPr/>
    </dgm:pt>
    <dgm:pt modelId="{E78917A9-1BC1-4B96-A653-E55935DBE3CB}" type="pres">
      <dgm:prSet presAssocID="{8CC8A815-1DE3-4B44-8D24-D88005FDB696}" presName="Name1" presStyleCnt="0"/>
      <dgm:spPr/>
    </dgm:pt>
    <dgm:pt modelId="{75738B11-BB50-4860-85F5-058A38D319DA}" type="pres">
      <dgm:prSet presAssocID="{8CC8A815-1DE3-4B44-8D24-D88005FDB696}" presName="cycle" presStyleCnt="0"/>
      <dgm:spPr/>
    </dgm:pt>
    <dgm:pt modelId="{93B8CFD3-B9BD-4D8A-9A39-B819815A4285}" type="pres">
      <dgm:prSet presAssocID="{8CC8A815-1DE3-4B44-8D24-D88005FDB696}" presName="srcNode" presStyleLbl="node1" presStyleIdx="0" presStyleCnt="5"/>
      <dgm:spPr/>
    </dgm:pt>
    <dgm:pt modelId="{FD3B4D10-1D52-4E93-A241-2A1D761D41E4}" type="pres">
      <dgm:prSet presAssocID="{8CC8A815-1DE3-4B44-8D24-D88005FDB696}" presName="conn" presStyleLbl="parChTrans1D2" presStyleIdx="0" presStyleCnt="1"/>
      <dgm:spPr/>
    </dgm:pt>
    <dgm:pt modelId="{6301AC83-7B48-4685-9B10-A7AFBAB142C9}" type="pres">
      <dgm:prSet presAssocID="{8CC8A815-1DE3-4B44-8D24-D88005FDB696}" presName="extraNode" presStyleLbl="node1" presStyleIdx="0" presStyleCnt="5"/>
      <dgm:spPr/>
    </dgm:pt>
    <dgm:pt modelId="{8A69CC0C-0C7D-4834-ADA5-8D0C2B62E51A}" type="pres">
      <dgm:prSet presAssocID="{8CC8A815-1DE3-4B44-8D24-D88005FDB696}" presName="dstNode" presStyleLbl="node1" presStyleIdx="0" presStyleCnt="5"/>
      <dgm:spPr/>
    </dgm:pt>
    <dgm:pt modelId="{8E5DC435-E71B-4B4F-AAAB-068D96025B57}" type="pres">
      <dgm:prSet presAssocID="{202BC145-EA4C-4C47-A194-83F0C8F2FFDD}" presName="text_1" presStyleLbl="node1" presStyleIdx="0" presStyleCnt="5">
        <dgm:presLayoutVars>
          <dgm:bulletEnabled val="1"/>
        </dgm:presLayoutVars>
      </dgm:prSet>
      <dgm:spPr/>
    </dgm:pt>
    <dgm:pt modelId="{72CE5FBC-8404-4F6F-ABDF-DC4762C5899D}" type="pres">
      <dgm:prSet presAssocID="{202BC145-EA4C-4C47-A194-83F0C8F2FFDD}" presName="accent_1" presStyleCnt="0"/>
      <dgm:spPr/>
    </dgm:pt>
    <dgm:pt modelId="{2845B95A-DB06-4C36-B1A6-4C5FD2427233}" type="pres">
      <dgm:prSet presAssocID="{202BC145-EA4C-4C47-A194-83F0C8F2FFDD}" presName="accentRepeatNode" presStyleLbl="solidFgAcc1" presStyleIdx="0" presStyleCnt="5"/>
      <dgm:spPr/>
    </dgm:pt>
    <dgm:pt modelId="{816CA23B-655F-4700-BB47-B1A7321C4CFC}" type="pres">
      <dgm:prSet presAssocID="{78184608-DE6A-4810-886D-C250B1B4383C}" presName="text_2" presStyleLbl="node1" presStyleIdx="1" presStyleCnt="5">
        <dgm:presLayoutVars>
          <dgm:bulletEnabled val="1"/>
        </dgm:presLayoutVars>
      </dgm:prSet>
      <dgm:spPr/>
    </dgm:pt>
    <dgm:pt modelId="{C17AE4B2-3B82-4853-B5E2-2BCBF83CE190}" type="pres">
      <dgm:prSet presAssocID="{78184608-DE6A-4810-886D-C250B1B4383C}" presName="accent_2" presStyleCnt="0"/>
      <dgm:spPr/>
    </dgm:pt>
    <dgm:pt modelId="{FBBDD1B4-DA29-40D4-8EFA-E94E1338B6B8}" type="pres">
      <dgm:prSet presAssocID="{78184608-DE6A-4810-886D-C250B1B4383C}" presName="accentRepeatNode" presStyleLbl="solidFgAcc1" presStyleIdx="1" presStyleCnt="5"/>
      <dgm:spPr/>
    </dgm:pt>
    <dgm:pt modelId="{000F799E-1F1D-4C96-88FD-60161F0A0940}" type="pres">
      <dgm:prSet presAssocID="{7ABD014B-BCAA-4E17-8477-7881A0F3EA6D}" presName="text_3" presStyleLbl="node1" presStyleIdx="2" presStyleCnt="5">
        <dgm:presLayoutVars>
          <dgm:bulletEnabled val="1"/>
        </dgm:presLayoutVars>
      </dgm:prSet>
      <dgm:spPr/>
    </dgm:pt>
    <dgm:pt modelId="{E43C28F0-4B5E-4A52-8740-B869CB364316}" type="pres">
      <dgm:prSet presAssocID="{7ABD014B-BCAA-4E17-8477-7881A0F3EA6D}" presName="accent_3" presStyleCnt="0"/>
      <dgm:spPr/>
    </dgm:pt>
    <dgm:pt modelId="{34EFB8BA-47D1-4F39-8752-1A2B1034A4EC}" type="pres">
      <dgm:prSet presAssocID="{7ABD014B-BCAA-4E17-8477-7881A0F3EA6D}" presName="accentRepeatNode" presStyleLbl="solidFgAcc1" presStyleIdx="2" presStyleCnt="5"/>
      <dgm:spPr/>
    </dgm:pt>
    <dgm:pt modelId="{2869C2C8-5319-4FF9-BB2A-3986FF2C1444}" type="pres">
      <dgm:prSet presAssocID="{2D5A7892-2BC8-4E37-81DB-4D7647F9ACE7}" presName="text_4" presStyleLbl="node1" presStyleIdx="3" presStyleCnt="5">
        <dgm:presLayoutVars>
          <dgm:bulletEnabled val="1"/>
        </dgm:presLayoutVars>
      </dgm:prSet>
      <dgm:spPr/>
    </dgm:pt>
    <dgm:pt modelId="{C0DA217A-36D5-4BA3-8142-66351A7F58BE}" type="pres">
      <dgm:prSet presAssocID="{2D5A7892-2BC8-4E37-81DB-4D7647F9ACE7}" presName="accent_4" presStyleCnt="0"/>
      <dgm:spPr/>
    </dgm:pt>
    <dgm:pt modelId="{04BC25AA-871C-4885-8E4E-742016CE20E3}" type="pres">
      <dgm:prSet presAssocID="{2D5A7892-2BC8-4E37-81DB-4D7647F9ACE7}" presName="accentRepeatNode" presStyleLbl="solidFgAcc1" presStyleIdx="3" presStyleCnt="5"/>
      <dgm:spPr/>
    </dgm:pt>
    <dgm:pt modelId="{3D82987C-8D82-40B2-AA8B-473D0FF0B669}" type="pres">
      <dgm:prSet presAssocID="{852474F2-ED4F-4EDA-BA27-E03D1E1BA9B9}" presName="text_5" presStyleLbl="node1" presStyleIdx="4" presStyleCnt="5">
        <dgm:presLayoutVars>
          <dgm:bulletEnabled val="1"/>
        </dgm:presLayoutVars>
      </dgm:prSet>
      <dgm:spPr/>
    </dgm:pt>
    <dgm:pt modelId="{F471BF72-9522-4399-8CDC-2580EDD96E75}" type="pres">
      <dgm:prSet presAssocID="{852474F2-ED4F-4EDA-BA27-E03D1E1BA9B9}" presName="accent_5" presStyleCnt="0"/>
      <dgm:spPr/>
    </dgm:pt>
    <dgm:pt modelId="{9A34F088-90BF-495B-81CE-6327BFFB6F60}" type="pres">
      <dgm:prSet presAssocID="{852474F2-ED4F-4EDA-BA27-E03D1E1BA9B9}" presName="accentRepeatNode" presStyleLbl="solidFgAcc1" presStyleIdx="4" presStyleCnt="5"/>
      <dgm:spPr/>
    </dgm:pt>
  </dgm:ptLst>
  <dgm:cxnLst>
    <dgm:cxn modelId="{C94FC800-9F30-4614-954D-6989E55A769C}" srcId="{8CC8A815-1DE3-4B44-8D24-D88005FDB696}" destId="{2D5A7892-2BC8-4E37-81DB-4D7647F9ACE7}" srcOrd="3" destOrd="0" parTransId="{CA3B295E-2FD2-487D-A4FF-A8247675BB44}" sibTransId="{EB453CDF-778F-4377-8AA6-27D34F954ADA}"/>
    <dgm:cxn modelId="{1B6FC50D-180C-4048-A743-FCDF6D82911D}" type="presOf" srcId="{202BC145-EA4C-4C47-A194-83F0C8F2FFDD}" destId="{8E5DC435-E71B-4B4F-AAAB-068D96025B57}" srcOrd="0" destOrd="0" presId="urn:microsoft.com/office/officeart/2008/layout/VerticalCurvedList"/>
    <dgm:cxn modelId="{3849A211-1560-42CC-9CC7-D74FF12C7EBA}" srcId="{8CC8A815-1DE3-4B44-8D24-D88005FDB696}" destId="{78184608-DE6A-4810-886D-C250B1B4383C}" srcOrd="1" destOrd="0" parTransId="{8A783389-C7DA-458B-9D82-B65945BDF93F}" sibTransId="{9B4EFFDF-BC1C-44A2-B6F8-7ABF1790608D}"/>
    <dgm:cxn modelId="{6518CC1E-D4B0-4043-A33A-B3DB79DEBEA0}" type="presOf" srcId="{2D5A7892-2BC8-4E37-81DB-4D7647F9ACE7}" destId="{2869C2C8-5319-4FF9-BB2A-3986FF2C1444}" srcOrd="0" destOrd="0" presId="urn:microsoft.com/office/officeart/2008/layout/VerticalCurvedList"/>
    <dgm:cxn modelId="{50E33222-74A6-42E1-BB1E-BDCD4D71364B}" srcId="{8CC8A815-1DE3-4B44-8D24-D88005FDB696}" destId="{852474F2-ED4F-4EDA-BA27-E03D1E1BA9B9}" srcOrd="4" destOrd="0" parTransId="{EB631044-A403-4A77-BD66-4E16676931C6}" sibTransId="{D702AE14-5090-4C1A-9B77-78E20AB73B08}"/>
    <dgm:cxn modelId="{ACBE1C2C-9F97-4212-8458-57B26C07E2EE}" type="presOf" srcId="{7ABD014B-BCAA-4E17-8477-7881A0F3EA6D}" destId="{000F799E-1F1D-4C96-88FD-60161F0A0940}" srcOrd="0" destOrd="0" presId="urn:microsoft.com/office/officeart/2008/layout/VerticalCurvedList"/>
    <dgm:cxn modelId="{0A275138-BABC-4DEA-AA76-3C13834481C2}" type="presOf" srcId="{852474F2-ED4F-4EDA-BA27-E03D1E1BA9B9}" destId="{3D82987C-8D82-40B2-AA8B-473D0FF0B669}" srcOrd="0" destOrd="0" presId="urn:microsoft.com/office/officeart/2008/layout/VerticalCurvedList"/>
    <dgm:cxn modelId="{DFB9136E-7640-41C0-A594-340FCA5343C4}" type="presOf" srcId="{3C9685D7-8440-4FE3-9943-F6DDC71E2BD5}" destId="{FD3B4D10-1D52-4E93-A241-2A1D761D41E4}" srcOrd="0" destOrd="0" presId="urn:microsoft.com/office/officeart/2008/layout/VerticalCurvedList"/>
    <dgm:cxn modelId="{827A7158-C42C-4AE2-86D5-48E02D97B91B}" srcId="{8CC8A815-1DE3-4B44-8D24-D88005FDB696}" destId="{7ABD014B-BCAA-4E17-8477-7881A0F3EA6D}" srcOrd="2" destOrd="0" parTransId="{45436935-7024-4271-AEB8-5D72AD79DB9D}" sibTransId="{B73E0946-4ECE-4253-9738-0E01B419FB51}"/>
    <dgm:cxn modelId="{745A38C6-07CA-477F-8B38-A7CE8EB17489}" srcId="{8CC8A815-1DE3-4B44-8D24-D88005FDB696}" destId="{202BC145-EA4C-4C47-A194-83F0C8F2FFDD}" srcOrd="0" destOrd="0" parTransId="{1AA496FD-11E3-41DF-BE02-534E9E36BF2E}" sibTransId="{3C9685D7-8440-4FE3-9943-F6DDC71E2BD5}"/>
    <dgm:cxn modelId="{C02F25DD-3797-4FE0-8FE0-129D488F7CE1}" type="presOf" srcId="{8CC8A815-1DE3-4B44-8D24-D88005FDB696}" destId="{D85D283A-032E-4EBE-8144-245E44BC2C6F}" srcOrd="0" destOrd="0" presId="urn:microsoft.com/office/officeart/2008/layout/VerticalCurvedList"/>
    <dgm:cxn modelId="{1A7C47E4-D5D8-48CC-9D43-A26114B138AB}" type="presOf" srcId="{78184608-DE6A-4810-886D-C250B1B4383C}" destId="{816CA23B-655F-4700-BB47-B1A7321C4CFC}" srcOrd="0" destOrd="0" presId="urn:microsoft.com/office/officeart/2008/layout/VerticalCurvedList"/>
    <dgm:cxn modelId="{BA2E78A8-8880-4A00-84EB-F62682A4B353}" type="presParOf" srcId="{D85D283A-032E-4EBE-8144-245E44BC2C6F}" destId="{E78917A9-1BC1-4B96-A653-E55935DBE3CB}" srcOrd="0" destOrd="0" presId="urn:microsoft.com/office/officeart/2008/layout/VerticalCurvedList"/>
    <dgm:cxn modelId="{C83406A7-FE56-4F9F-A809-DD2A82D4F621}" type="presParOf" srcId="{E78917A9-1BC1-4B96-A653-E55935DBE3CB}" destId="{75738B11-BB50-4860-85F5-058A38D319DA}" srcOrd="0" destOrd="0" presId="urn:microsoft.com/office/officeart/2008/layout/VerticalCurvedList"/>
    <dgm:cxn modelId="{695217A4-2FB7-4817-B0E4-F3CE1D19FC5D}" type="presParOf" srcId="{75738B11-BB50-4860-85F5-058A38D319DA}" destId="{93B8CFD3-B9BD-4D8A-9A39-B819815A4285}" srcOrd="0" destOrd="0" presId="urn:microsoft.com/office/officeart/2008/layout/VerticalCurvedList"/>
    <dgm:cxn modelId="{BABCE497-5737-4B00-9CD6-72CABB905ED0}" type="presParOf" srcId="{75738B11-BB50-4860-85F5-058A38D319DA}" destId="{FD3B4D10-1D52-4E93-A241-2A1D761D41E4}" srcOrd="1" destOrd="0" presId="urn:microsoft.com/office/officeart/2008/layout/VerticalCurvedList"/>
    <dgm:cxn modelId="{22B2A3F4-5A14-4B4C-8515-ABAB4914C458}" type="presParOf" srcId="{75738B11-BB50-4860-85F5-058A38D319DA}" destId="{6301AC83-7B48-4685-9B10-A7AFBAB142C9}" srcOrd="2" destOrd="0" presId="urn:microsoft.com/office/officeart/2008/layout/VerticalCurvedList"/>
    <dgm:cxn modelId="{C5802012-03CD-490B-8345-4A362ABA1854}" type="presParOf" srcId="{75738B11-BB50-4860-85F5-058A38D319DA}" destId="{8A69CC0C-0C7D-4834-ADA5-8D0C2B62E51A}" srcOrd="3" destOrd="0" presId="urn:microsoft.com/office/officeart/2008/layout/VerticalCurvedList"/>
    <dgm:cxn modelId="{4FC5FA23-F050-4C94-AF6E-14C860E53A8E}" type="presParOf" srcId="{E78917A9-1BC1-4B96-A653-E55935DBE3CB}" destId="{8E5DC435-E71B-4B4F-AAAB-068D96025B57}" srcOrd="1" destOrd="0" presId="urn:microsoft.com/office/officeart/2008/layout/VerticalCurvedList"/>
    <dgm:cxn modelId="{74AE4DA4-6C6F-452B-8EF4-AB51454839FB}" type="presParOf" srcId="{E78917A9-1BC1-4B96-A653-E55935DBE3CB}" destId="{72CE5FBC-8404-4F6F-ABDF-DC4762C5899D}" srcOrd="2" destOrd="0" presId="urn:microsoft.com/office/officeart/2008/layout/VerticalCurvedList"/>
    <dgm:cxn modelId="{2F444BA2-3089-4148-ACD2-E43D3AFEEC30}" type="presParOf" srcId="{72CE5FBC-8404-4F6F-ABDF-DC4762C5899D}" destId="{2845B95A-DB06-4C36-B1A6-4C5FD2427233}" srcOrd="0" destOrd="0" presId="urn:microsoft.com/office/officeart/2008/layout/VerticalCurvedList"/>
    <dgm:cxn modelId="{99D4DAC5-6D98-468E-9E87-481EAFFC47EF}" type="presParOf" srcId="{E78917A9-1BC1-4B96-A653-E55935DBE3CB}" destId="{816CA23B-655F-4700-BB47-B1A7321C4CFC}" srcOrd="3" destOrd="0" presId="urn:microsoft.com/office/officeart/2008/layout/VerticalCurvedList"/>
    <dgm:cxn modelId="{D107E884-5717-4471-9937-361A7DD1F6BC}" type="presParOf" srcId="{E78917A9-1BC1-4B96-A653-E55935DBE3CB}" destId="{C17AE4B2-3B82-4853-B5E2-2BCBF83CE190}" srcOrd="4" destOrd="0" presId="urn:microsoft.com/office/officeart/2008/layout/VerticalCurvedList"/>
    <dgm:cxn modelId="{96F06658-29B4-4D15-A68A-A289DAA22234}" type="presParOf" srcId="{C17AE4B2-3B82-4853-B5E2-2BCBF83CE190}" destId="{FBBDD1B4-DA29-40D4-8EFA-E94E1338B6B8}" srcOrd="0" destOrd="0" presId="urn:microsoft.com/office/officeart/2008/layout/VerticalCurvedList"/>
    <dgm:cxn modelId="{A75A742D-DB04-4E91-98C3-B325BBBFE151}" type="presParOf" srcId="{E78917A9-1BC1-4B96-A653-E55935DBE3CB}" destId="{000F799E-1F1D-4C96-88FD-60161F0A0940}" srcOrd="5" destOrd="0" presId="urn:microsoft.com/office/officeart/2008/layout/VerticalCurvedList"/>
    <dgm:cxn modelId="{9C601C87-6B1E-4B7B-AEA9-C2EADB2CE904}" type="presParOf" srcId="{E78917A9-1BC1-4B96-A653-E55935DBE3CB}" destId="{E43C28F0-4B5E-4A52-8740-B869CB364316}" srcOrd="6" destOrd="0" presId="urn:microsoft.com/office/officeart/2008/layout/VerticalCurvedList"/>
    <dgm:cxn modelId="{3C8A22FC-65DD-435D-94C6-7D3121C7B8E6}" type="presParOf" srcId="{E43C28F0-4B5E-4A52-8740-B869CB364316}" destId="{34EFB8BA-47D1-4F39-8752-1A2B1034A4EC}" srcOrd="0" destOrd="0" presId="urn:microsoft.com/office/officeart/2008/layout/VerticalCurvedList"/>
    <dgm:cxn modelId="{DD147F16-2E8F-40F0-BF21-5AFFAA6DCB26}" type="presParOf" srcId="{E78917A9-1BC1-4B96-A653-E55935DBE3CB}" destId="{2869C2C8-5319-4FF9-BB2A-3986FF2C1444}" srcOrd="7" destOrd="0" presId="urn:microsoft.com/office/officeart/2008/layout/VerticalCurvedList"/>
    <dgm:cxn modelId="{18812C7F-641B-448C-A538-CCD719CDC75F}" type="presParOf" srcId="{E78917A9-1BC1-4B96-A653-E55935DBE3CB}" destId="{C0DA217A-36D5-4BA3-8142-66351A7F58BE}" srcOrd="8" destOrd="0" presId="urn:microsoft.com/office/officeart/2008/layout/VerticalCurvedList"/>
    <dgm:cxn modelId="{99B156F9-322A-4232-9E8F-01B16A4E04AB}" type="presParOf" srcId="{C0DA217A-36D5-4BA3-8142-66351A7F58BE}" destId="{04BC25AA-871C-4885-8E4E-742016CE20E3}" srcOrd="0" destOrd="0" presId="urn:microsoft.com/office/officeart/2008/layout/VerticalCurvedList"/>
    <dgm:cxn modelId="{B1987D9F-B155-4401-AFB4-6EF80101306F}" type="presParOf" srcId="{E78917A9-1BC1-4B96-A653-E55935DBE3CB}" destId="{3D82987C-8D82-40B2-AA8B-473D0FF0B669}" srcOrd="9" destOrd="0" presId="urn:microsoft.com/office/officeart/2008/layout/VerticalCurvedList"/>
    <dgm:cxn modelId="{4EE11B4F-1AC5-4C63-A946-B1287F1A2F76}" type="presParOf" srcId="{E78917A9-1BC1-4B96-A653-E55935DBE3CB}" destId="{F471BF72-9522-4399-8CDC-2580EDD96E75}" srcOrd="10" destOrd="0" presId="urn:microsoft.com/office/officeart/2008/layout/VerticalCurvedList"/>
    <dgm:cxn modelId="{753035A3-81BD-422F-854E-A972F6B6208A}" type="presParOf" srcId="{F471BF72-9522-4399-8CDC-2580EDD96E75}" destId="{9A34F088-90BF-495B-81CE-6327BFFB6F60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3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D3B4D10-1D52-4E93-A241-2A1D761D41E4}">
      <dsp:nvSpPr>
        <dsp:cNvPr id="0" name=""/>
        <dsp:cNvSpPr/>
      </dsp:nvSpPr>
      <dsp:spPr>
        <a:xfrm>
          <a:off x="1486014" y="884075"/>
          <a:ext cx="3443928" cy="3443928"/>
        </a:xfrm>
        <a:prstGeom prst="blockArc">
          <a:avLst>
            <a:gd name="adj1" fmla="val 8100000"/>
            <a:gd name="adj2" fmla="val 13500000"/>
            <a:gd name="adj3" fmla="val 627"/>
          </a:avLst>
        </a:prstGeom>
        <a:noFill/>
        <a:ln w="6350" cap="flat" cmpd="sng" algn="ctr">
          <a:solidFill>
            <a:schemeClr val="accent5">
              <a:tint val="99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E5DC435-E71B-4B4F-AAAB-068D96025B57}">
      <dsp:nvSpPr>
        <dsp:cNvPr id="0" name=""/>
        <dsp:cNvSpPr/>
      </dsp:nvSpPr>
      <dsp:spPr>
        <a:xfrm>
          <a:off x="31344" y="1488433"/>
          <a:ext cx="1767141" cy="319403"/>
        </a:xfrm>
        <a:prstGeom prst="rect">
          <a:avLst/>
        </a:prstGeom>
        <a:gradFill rotWithShape="0">
          <a:gsLst>
            <a:gs pos="0">
              <a:schemeClr val="accent5">
                <a:shade val="8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shade val="8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shade val="8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253527" bIns="35560" numCol="1" spcCol="1270" anchor="ctr" anchorCtr="0">
          <a:noAutofit/>
        </a:bodyPr>
        <a:lstStyle/>
        <a:p>
          <a:pPr marL="0" lvl="0" indent="0" algn="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使用者介面</a:t>
          </a:r>
        </a:p>
      </dsp:txBody>
      <dsp:txXfrm>
        <a:off x="31344" y="1488433"/>
        <a:ext cx="1767141" cy="319403"/>
      </dsp:txXfrm>
    </dsp:sp>
    <dsp:sp modelId="{2845B95A-DB06-4C36-B1A6-4C5FD2427233}">
      <dsp:nvSpPr>
        <dsp:cNvPr id="0" name=""/>
        <dsp:cNvSpPr/>
      </dsp:nvSpPr>
      <dsp:spPr>
        <a:xfrm>
          <a:off x="1598858" y="1448508"/>
          <a:ext cx="399254" cy="39925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16CA23B-655F-4700-BB47-B1A7321C4CFC}">
      <dsp:nvSpPr>
        <dsp:cNvPr id="0" name=""/>
        <dsp:cNvSpPr/>
      </dsp:nvSpPr>
      <dsp:spPr>
        <a:xfrm>
          <a:off x="31344" y="1967386"/>
          <a:ext cx="1538266" cy="319403"/>
        </a:xfrm>
        <a:prstGeom prst="rect">
          <a:avLst/>
        </a:prstGeom>
        <a:gradFill rotWithShape="0">
          <a:gsLst>
            <a:gs pos="0">
              <a:schemeClr val="accent5">
                <a:shade val="80000"/>
                <a:hueOff val="87321"/>
                <a:satOff val="-1564"/>
                <a:lumOff val="664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shade val="80000"/>
                <a:hueOff val="87321"/>
                <a:satOff val="-1564"/>
                <a:lumOff val="664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shade val="80000"/>
                <a:hueOff val="87321"/>
                <a:satOff val="-1564"/>
                <a:lumOff val="664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253527" bIns="35560" numCol="1" spcCol="1270" anchor="ctr" anchorCtr="0">
          <a:noAutofit/>
        </a:bodyPr>
        <a:lstStyle/>
        <a:p>
          <a:pPr marL="0" lvl="0" indent="0" algn="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存放介面</a:t>
          </a:r>
        </a:p>
      </dsp:txBody>
      <dsp:txXfrm>
        <a:off x="31344" y="1967386"/>
        <a:ext cx="1538266" cy="319403"/>
      </dsp:txXfrm>
    </dsp:sp>
    <dsp:sp modelId="{FBBDD1B4-DA29-40D4-8EFA-E94E1338B6B8}">
      <dsp:nvSpPr>
        <dsp:cNvPr id="0" name=""/>
        <dsp:cNvSpPr/>
      </dsp:nvSpPr>
      <dsp:spPr>
        <a:xfrm>
          <a:off x="1369983" y="1927460"/>
          <a:ext cx="399254" cy="39925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shade val="80000"/>
              <a:hueOff val="87321"/>
              <a:satOff val="-1564"/>
              <a:lumOff val="6646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00F799E-1F1D-4C96-88FD-60161F0A0940}">
      <dsp:nvSpPr>
        <dsp:cNvPr id="0" name=""/>
        <dsp:cNvSpPr/>
      </dsp:nvSpPr>
      <dsp:spPr>
        <a:xfrm>
          <a:off x="31344" y="2446338"/>
          <a:ext cx="1468020" cy="319403"/>
        </a:xfrm>
        <a:prstGeom prst="rect">
          <a:avLst/>
        </a:prstGeom>
        <a:gradFill rotWithShape="0">
          <a:gsLst>
            <a:gs pos="0">
              <a:schemeClr val="accent5">
                <a:shade val="80000"/>
                <a:hueOff val="174641"/>
                <a:satOff val="-3128"/>
                <a:lumOff val="1329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shade val="80000"/>
                <a:hueOff val="174641"/>
                <a:satOff val="-3128"/>
                <a:lumOff val="1329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shade val="80000"/>
                <a:hueOff val="174641"/>
                <a:satOff val="-3128"/>
                <a:lumOff val="1329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253527" bIns="35560" numCol="1" spcCol="1270" anchor="ctr" anchorCtr="0">
          <a:noAutofit/>
        </a:bodyPr>
        <a:lstStyle/>
        <a:p>
          <a:pPr marL="0" lvl="0" indent="0" algn="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智慧搭配介面</a:t>
          </a:r>
        </a:p>
      </dsp:txBody>
      <dsp:txXfrm>
        <a:off x="31344" y="2446338"/>
        <a:ext cx="1468020" cy="319403"/>
      </dsp:txXfrm>
    </dsp:sp>
    <dsp:sp modelId="{34EFB8BA-47D1-4F39-8752-1A2B1034A4EC}">
      <dsp:nvSpPr>
        <dsp:cNvPr id="0" name=""/>
        <dsp:cNvSpPr/>
      </dsp:nvSpPr>
      <dsp:spPr>
        <a:xfrm>
          <a:off x="1299737" y="2406412"/>
          <a:ext cx="399254" cy="39925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shade val="80000"/>
              <a:hueOff val="174641"/>
              <a:satOff val="-3128"/>
              <a:lumOff val="13293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869C2C8-5319-4FF9-BB2A-3986FF2C1444}">
      <dsp:nvSpPr>
        <dsp:cNvPr id="0" name=""/>
        <dsp:cNvSpPr/>
      </dsp:nvSpPr>
      <dsp:spPr>
        <a:xfrm>
          <a:off x="31344" y="2925290"/>
          <a:ext cx="1538266" cy="319403"/>
        </a:xfrm>
        <a:prstGeom prst="rect">
          <a:avLst/>
        </a:prstGeom>
        <a:gradFill rotWithShape="0">
          <a:gsLst>
            <a:gs pos="0">
              <a:schemeClr val="accent5">
                <a:shade val="80000"/>
                <a:hueOff val="261962"/>
                <a:satOff val="-4692"/>
                <a:lumOff val="1993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shade val="80000"/>
                <a:hueOff val="261962"/>
                <a:satOff val="-4692"/>
                <a:lumOff val="1993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shade val="80000"/>
                <a:hueOff val="261962"/>
                <a:satOff val="-4692"/>
                <a:lumOff val="1993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253527" bIns="35560" numCol="1" spcCol="1270" anchor="ctr" anchorCtr="0">
          <a:noAutofit/>
        </a:bodyPr>
        <a:lstStyle/>
        <a:p>
          <a:pPr marL="0" lvl="0" indent="0" algn="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拿取介面</a:t>
          </a:r>
        </a:p>
      </dsp:txBody>
      <dsp:txXfrm>
        <a:off x="31344" y="2925290"/>
        <a:ext cx="1538266" cy="319403"/>
      </dsp:txXfrm>
    </dsp:sp>
    <dsp:sp modelId="{04BC25AA-871C-4885-8E4E-742016CE20E3}">
      <dsp:nvSpPr>
        <dsp:cNvPr id="0" name=""/>
        <dsp:cNvSpPr/>
      </dsp:nvSpPr>
      <dsp:spPr>
        <a:xfrm>
          <a:off x="1369983" y="2885364"/>
          <a:ext cx="399254" cy="39925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shade val="80000"/>
              <a:hueOff val="261962"/>
              <a:satOff val="-4692"/>
              <a:lumOff val="19939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D82987C-8D82-40B2-AA8B-473D0FF0B669}">
      <dsp:nvSpPr>
        <dsp:cNvPr id="0" name=""/>
        <dsp:cNvSpPr/>
      </dsp:nvSpPr>
      <dsp:spPr>
        <a:xfrm>
          <a:off x="31344" y="3404242"/>
          <a:ext cx="1767141" cy="319403"/>
        </a:xfrm>
        <a:prstGeom prst="rect">
          <a:avLst/>
        </a:prstGeom>
        <a:gradFill rotWithShape="0">
          <a:gsLst>
            <a:gs pos="0">
              <a:schemeClr val="accent5">
                <a:shade val="80000"/>
                <a:hueOff val="349283"/>
                <a:satOff val="-6256"/>
                <a:lumOff val="2658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shade val="80000"/>
                <a:hueOff val="349283"/>
                <a:satOff val="-6256"/>
                <a:lumOff val="2658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shade val="80000"/>
                <a:hueOff val="349283"/>
                <a:satOff val="-6256"/>
                <a:lumOff val="2658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253527" bIns="35560" numCol="1" spcCol="1270" anchor="ctr" anchorCtr="0">
          <a:noAutofit/>
        </a:bodyPr>
        <a:lstStyle/>
        <a:p>
          <a:pPr marL="0" lvl="0" indent="0" algn="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設定介面</a:t>
          </a:r>
        </a:p>
      </dsp:txBody>
      <dsp:txXfrm>
        <a:off x="31344" y="3404242"/>
        <a:ext cx="1767141" cy="319403"/>
      </dsp:txXfrm>
    </dsp:sp>
    <dsp:sp modelId="{9A34F088-90BF-495B-81CE-6327BFFB6F60}">
      <dsp:nvSpPr>
        <dsp:cNvPr id="0" name=""/>
        <dsp:cNvSpPr/>
      </dsp:nvSpPr>
      <dsp:spPr>
        <a:xfrm>
          <a:off x="1598858" y="3364316"/>
          <a:ext cx="399254" cy="39925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shade val="80000"/>
              <a:hueOff val="349283"/>
              <a:satOff val="-6256"/>
              <a:lumOff val="26585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82582D-5269-4E2F-B5AE-621775613E85}" type="datetimeFigureOut">
              <a:rPr lang="zh-CN" altLang="en-US" smtClean="0"/>
              <a:t>2022/10/25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B25857-6794-4B61-B330-FB76E7C1021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43785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41DB7E-4CB5-4ABA-993C-C818B2A9FB2E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66233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B25857-6794-4B61-B330-FB76E7C10218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01586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B25857-6794-4B61-B330-FB76E7C10218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52531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B25857-6794-4B61-B330-FB76E7C10218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04917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41DB7E-4CB5-4ABA-993C-C818B2A9FB2E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0622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TW" altLang="en-US" dirty="0"/>
              <a:t>前端選擇存放功能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zh-TW" altLang="en-US" dirty="0"/>
              <a:t>在檢視口的位置利用微動開關判斷是否有放置衣服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zh-TW" altLang="en-US" dirty="0"/>
              <a:t>若有就會啟動攝像頭拍照回傳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zh-TW" altLang="en-US" dirty="0"/>
              <a:t>獲得衣物顏色與樣式後存入資料庫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zh-TW" altLang="en-US" dirty="0"/>
              <a:t>接著啟動馬達將衣物輸送至衣櫃內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7FDB8B-7D06-4ED0-8263-372E4FA37622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5121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41DB7E-4CB5-4ABA-993C-C818B2A9FB2E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28352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B25857-6794-4B61-B330-FB76E7C10218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00362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B25857-6794-4B61-B330-FB76E7C10218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03408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B25857-6794-4B61-B330-FB76E7C10218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287548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B25857-6794-4B61-B330-FB76E7C10218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88603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我們的研究動機來自於 每天早晨起床到穿衣服的過程</a:t>
            </a:r>
            <a:endParaRPr lang="en-US" altLang="zh-TW" dirty="0"/>
          </a:p>
          <a:p>
            <a:r>
              <a:rPr lang="zh-TW" altLang="en-US" dirty="0"/>
              <a:t>先是查詢天氣預報，獲得氣溫、下雨機率等資訊，同時也可以快速判斷今天要穿什麼樣的衣服</a:t>
            </a:r>
            <a:endParaRPr lang="en-US" altLang="zh-TW" dirty="0"/>
          </a:p>
          <a:p>
            <a:r>
              <a:rPr lang="zh-TW" altLang="en-US" dirty="0"/>
              <a:t>這一塊打算利用物聯網來自動開啟與獲取資料並分析</a:t>
            </a:r>
            <a:endParaRPr lang="en-US" altLang="zh-TW" dirty="0"/>
          </a:p>
          <a:p>
            <a:endParaRPr lang="en-US" altLang="zh-CN" dirty="0"/>
          </a:p>
          <a:p>
            <a:r>
              <a:rPr lang="zh-TW" altLang="en-US" dirty="0"/>
              <a:t>還要想怎麼搭配衣服</a:t>
            </a:r>
            <a:endParaRPr lang="en-US" altLang="zh-TW" dirty="0"/>
          </a:p>
          <a:p>
            <a:r>
              <a:rPr lang="zh-TW" altLang="en-US" dirty="0"/>
              <a:t>這裡呢可以利用演算法建立一套搭配系統</a:t>
            </a:r>
            <a:endParaRPr lang="en-US" altLang="zh-TW" dirty="0"/>
          </a:p>
          <a:p>
            <a:r>
              <a:rPr lang="zh-TW" altLang="en-US" dirty="0"/>
              <a:t>讓使用者不用進行思考</a:t>
            </a:r>
            <a:endParaRPr lang="en-US" altLang="zh-TW" dirty="0"/>
          </a:p>
          <a:p>
            <a:endParaRPr lang="en-US" altLang="zh-CN" dirty="0"/>
          </a:p>
          <a:p>
            <a:r>
              <a:rPr lang="zh-TW" altLang="en-US" dirty="0"/>
              <a:t>最後衣服有時會忘記放哪了，穿了多久了</a:t>
            </a:r>
            <a:endParaRPr lang="en-US" altLang="zh-TW" dirty="0"/>
          </a:p>
          <a:p>
            <a:r>
              <a:rPr lang="zh-TW" altLang="en-US" dirty="0"/>
              <a:t>建立資料庫來方便查詢衣物狀況，馬達系統用來自動存取等功能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7FDB8B-7D06-4ED0-8263-372E4FA37622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07559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7FDB8B-7D06-4ED0-8263-372E4FA37622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2413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41DB7E-4CB5-4ABA-993C-C818B2A9FB2E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50949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TW" altLang="en-US" dirty="0"/>
              <a:t>前端選擇存放功能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zh-TW" altLang="en-US" dirty="0"/>
              <a:t>在檢視口的位置利用微動開關判斷是否有放置衣服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zh-TW" altLang="en-US" dirty="0"/>
              <a:t>若有就會啟動攝像頭拍照回傳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zh-TW" altLang="en-US" dirty="0"/>
              <a:t>獲得衣物顏色與樣式後存入資料庫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zh-TW" altLang="en-US" dirty="0"/>
              <a:t>接著啟動馬達將衣物輸送至衣櫃內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7FDB8B-7D06-4ED0-8263-372E4FA37622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62512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B25857-6794-4B61-B330-FB76E7C10218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53317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B25857-6794-4B61-B330-FB76E7C10218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72111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B25857-6794-4B61-B330-FB76E7C10218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01366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B25857-6794-4B61-B330-FB76E7C10218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26650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4719A1-0EA9-4201-80B1-30B052BABC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339184A-88BD-47BA-A12A-B9CE9E4B13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0AB3C6E-594E-45E8-9F76-246E9E517B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52BAF-D2D7-4EC6-80AC-E894FDDF9E3D}" type="datetimeFigureOut">
              <a:rPr lang="zh-CN" altLang="en-US" smtClean="0"/>
              <a:t>2022/10/25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75283D3-5503-4A38-A69F-0F8553D106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0CDB733-B397-487A-A8BF-FCC43E249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658E7-F5D4-45E3-835C-06120F60D06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2452675"/>
      </p:ext>
    </p:extLst>
  </p:cSld>
  <p:clrMapOvr>
    <a:masterClrMapping/>
  </p:clrMapOvr>
  <p:transition spd="slow">
    <p:split orient="vert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2022/10/25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9496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2022/10/25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47402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2022/10/25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4651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2022/10/25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13450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2022/10/25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67686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2022/10/25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40154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FD0A5C-238A-49BD-AE93-18CCBEADA7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6D854C6-57A0-429C-9A6B-7EB1728F38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EBBD748-66DF-4421-9875-13EBF5B7A6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52BAF-D2D7-4EC6-80AC-E894FDDF9E3D}" type="datetimeFigureOut">
              <a:rPr lang="zh-CN" altLang="en-US" smtClean="0"/>
              <a:t>2022/10/25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27866C5-06CC-4B18-80FC-F2AB9365DB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B51041A-7CED-41D6-9722-159BB518EB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658E7-F5D4-45E3-835C-06120F60D06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0811388"/>
      </p:ext>
    </p:extLst>
  </p:cSld>
  <p:clrMapOvr>
    <a:masterClrMapping/>
  </p:clrMapOvr>
  <p:transition spd="slow">
    <p:split orient="vert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5547801"/>
      </p:ext>
    </p:extLst>
  </p:cSld>
  <p:clrMapOvr>
    <a:masterClrMapping/>
  </p:clrMapOvr>
  <p:transition spd="slow">
    <p:split orient="vert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50D0F6F8-31C4-48F3-9D14-C501DFD06272}"/>
              </a:ext>
            </a:extLst>
          </p:cNvPr>
          <p:cNvSpPr/>
          <p:nvPr userDrawn="1"/>
        </p:nvSpPr>
        <p:spPr>
          <a:xfrm>
            <a:off x="0" y="353455"/>
            <a:ext cx="1160060" cy="323165"/>
          </a:xfrm>
          <a:prstGeom prst="rect">
            <a:avLst/>
          </a:prstGeom>
          <a:solidFill>
            <a:schemeClr val="bg1">
              <a:lumMod val="65000"/>
            </a:schemeClr>
          </a:solidFill>
          <a:effectLst>
            <a:outerShdw blurRad="50800" dist="50800" dir="2400000" algn="ctr" rotWithShape="0">
              <a:srgbClr val="000000">
                <a:alpha val="99000"/>
              </a:srgbClr>
            </a:outerShdw>
          </a:effectLst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endParaRPr lang="zh-CN" altLang="en-US" sz="1500" spc="300" dirty="0">
              <a:solidFill>
                <a:schemeClr val="bg1"/>
              </a:solidFill>
              <a:latin typeface="思源黑体 CN ExtraLight" panose="020B0200000000000000" pitchFamily="34" charset="-122"/>
              <a:ea typeface="思源黑体 CN ExtraLight" panose="020B0200000000000000" pitchFamily="34" charset="-122"/>
              <a:cs typeface="+mn-ea"/>
              <a:sym typeface="+mn-lt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AFE20CA-8E81-4B51-A60C-B5FF8B4261F2}"/>
              </a:ext>
            </a:extLst>
          </p:cNvPr>
          <p:cNvSpPr/>
          <p:nvPr userDrawn="1"/>
        </p:nvSpPr>
        <p:spPr>
          <a:xfrm>
            <a:off x="1334232" y="373081"/>
            <a:ext cx="2185215" cy="400110"/>
          </a:xfrm>
          <a:prstGeom prst="rect">
            <a:avLst/>
          </a:prstGeom>
        </p:spPr>
        <p:txBody>
          <a:bodyPr wrap="non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2000" spc="600" dirty="0">
                <a:latin typeface="思源黑体 CN ExtraLight" panose="020B0200000000000000" pitchFamily="34" charset="-122"/>
                <a:ea typeface="思源黑体 CN ExtraLight" panose="020B0200000000000000" pitchFamily="34" charset="-122"/>
                <a:cs typeface="+mn-ea"/>
                <a:sym typeface="+mn-lt"/>
              </a:rPr>
              <a:t>输入标题内容</a:t>
            </a:r>
          </a:p>
        </p:txBody>
      </p:sp>
    </p:spTree>
    <p:extLst>
      <p:ext uri="{BB962C8B-B14F-4D97-AF65-F5344CB8AC3E}">
        <p14:creationId xmlns:p14="http://schemas.microsoft.com/office/powerpoint/2010/main" val="1823633966"/>
      </p:ext>
    </p:extLst>
  </p:cSld>
  <p:clrMapOvr>
    <a:masterClrMapping/>
  </p:clrMapOvr>
  <p:transition spd="slow">
    <p:split orient="vert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2022/10/25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74436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2022/10/25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65548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2022/10/25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80576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2022/10/25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71962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2022/10/25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78059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3" Type="http://schemas.openxmlformats.org/officeDocument/2006/relationships/slideLayout" Target="../slideLayouts/slideLayout7.xml"/><Relationship Id="rId7" Type="http://schemas.openxmlformats.org/officeDocument/2006/relationships/slideLayout" Target="../slideLayouts/slideLayout11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5.xml"/><Relationship Id="rId5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4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08A28AF0-182C-47D8-A639-8CBC71D454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E40AE41-48A3-4B4D-A2FE-1DF7EF33C3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C63AAE4-57D6-49B9-ACC8-BA239D90189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352BAF-D2D7-4EC6-80AC-E894FDDF9E3D}" type="datetimeFigureOut">
              <a:rPr lang="zh-CN" altLang="en-US" smtClean="0"/>
              <a:t>2022/10/25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EAFD9F0-472C-45D8-B91E-CFFC1BE24E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BBC84C9-B839-4991-98EE-5BF0639D69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E658E7-F5D4-45E3-835C-06120F60D06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86562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5" r:id="rId3"/>
    <p:sldLayoutId id="2147483662" r:id="rId4"/>
  </p:sldLayoutIdLst>
  <p:transition spd="slow">
    <p:split orient="vert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2022/10/25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82173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svg"/><Relationship Id="rId18" Type="http://schemas.openxmlformats.org/officeDocument/2006/relationships/image" Target="../media/image42.png"/><Relationship Id="rId3" Type="http://schemas.openxmlformats.org/officeDocument/2006/relationships/image" Target="../media/image1.jpg"/><Relationship Id="rId21" Type="http://schemas.openxmlformats.org/officeDocument/2006/relationships/image" Target="../media/image45.gif"/><Relationship Id="rId7" Type="http://schemas.openxmlformats.org/officeDocument/2006/relationships/image" Target="../media/image23.svg"/><Relationship Id="rId12" Type="http://schemas.openxmlformats.org/officeDocument/2006/relationships/image" Target="../media/image28.png"/><Relationship Id="rId17" Type="http://schemas.openxmlformats.org/officeDocument/2006/relationships/image" Target="../media/image41.sv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40.png"/><Relationship Id="rId20" Type="http://schemas.openxmlformats.org/officeDocument/2006/relationships/image" Target="../media/image44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2.png"/><Relationship Id="rId11" Type="http://schemas.openxmlformats.org/officeDocument/2006/relationships/image" Target="../media/image27.svg"/><Relationship Id="rId5" Type="http://schemas.openxmlformats.org/officeDocument/2006/relationships/image" Target="../media/image21.svg"/><Relationship Id="rId15" Type="http://schemas.openxmlformats.org/officeDocument/2006/relationships/image" Target="../media/image31.svg"/><Relationship Id="rId10" Type="http://schemas.openxmlformats.org/officeDocument/2006/relationships/image" Target="../media/image26.png"/><Relationship Id="rId19" Type="http://schemas.openxmlformats.org/officeDocument/2006/relationships/image" Target="../media/image43.png"/><Relationship Id="rId4" Type="http://schemas.openxmlformats.org/officeDocument/2006/relationships/image" Target="../media/image20.png"/><Relationship Id="rId9" Type="http://schemas.openxmlformats.org/officeDocument/2006/relationships/image" Target="../media/image25.svg"/><Relationship Id="rId1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svg"/><Relationship Id="rId18" Type="http://schemas.openxmlformats.org/officeDocument/2006/relationships/image" Target="../media/image46.png"/><Relationship Id="rId3" Type="http://schemas.openxmlformats.org/officeDocument/2006/relationships/image" Target="../media/image1.jpg"/><Relationship Id="rId7" Type="http://schemas.openxmlformats.org/officeDocument/2006/relationships/image" Target="../media/image23.svg"/><Relationship Id="rId12" Type="http://schemas.openxmlformats.org/officeDocument/2006/relationships/image" Target="../media/image28.png"/><Relationship Id="rId17" Type="http://schemas.openxmlformats.org/officeDocument/2006/relationships/image" Target="../media/image41.sv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40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2.png"/><Relationship Id="rId11" Type="http://schemas.openxmlformats.org/officeDocument/2006/relationships/image" Target="../media/image27.svg"/><Relationship Id="rId5" Type="http://schemas.openxmlformats.org/officeDocument/2006/relationships/image" Target="../media/image21.svg"/><Relationship Id="rId15" Type="http://schemas.openxmlformats.org/officeDocument/2006/relationships/image" Target="../media/image31.sv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svg"/><Relationship Id="rId1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svg"/><Relationship Id="rId18" Type="http://schemas.openxmlformats.org/officeDocument/2006/relationships/image" Target="../media/image47.png"/><Relationship Id="rId3" Type="http://schemas.openxmlformats.org/officeDocument/2006/relationships/image" Target="../media/image1.jpg"/><Relationship Id="rId7" Type="http://schemas.openxmlformats.org/officeDocument/2006/relationships/image" Target="../media/image23.svg"/><Relationship Id="rId12" Type="http://schemas.openxmlformats.org/officeDocument/2006/relationships/image" Target="../media/image28.png"/><Relationship Id="rId17" Type="http://schemas.openxmlformats.org/officeDocument/2006/relationships/image" Target="../media/image41.sv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40.png"/><Relationship Id="rId20" Type="http://schemas.openxmlformats.org/officeDocument/2006/relationships/image" Target="../media/image49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2.png"/><Relationship Id="rId11" Type="http://schemas.openxmlformats.org/officeDocument/2006/relationships/image" Target="../media/image27.svg"/><Relationship Id="rId5" Type="http://schemas.openxmlformats.org/officeDocument/2006/relationships/image" Target="../media/image21.svg"/><Relationship Id="rId15" Type="http://schemas.openxmlformats.org/officeDocument/2006/relationships/image" Target="../media/image31.svg"/><Relationship Id="rId10" Type="http://schemas.openxmlformats.org/officeDocument/2006/relationships/image" Target="../media/image26.png"/><Relationship Id="rId19" Type="http://schemas.openxmlformats.org/officeDocument/2006/relationships/image" Target="../media/image48.png"/><Relationship Id="rId4" Type="http://schemas.openxmlformats.org/officeDocument/2006/relationships/image" Target="../media/image20.png"/><Relationship Id="rId9" Type="http://schemas.openxmlformats.org/officeDocument/2006/relationships/image" Target="../media/image25.svg"/><Relationship Id="rId1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.jpg"/><Relationship Id="rId18" Type="http://schemas.openxmlformats.org/officeDocument/2006/relationships/image" Target="../media/image24.png"/><Relationship Id="rId26" Type="http://schemas.openxmlformats.org/officeDocument/2006/relationships/image" Target="../media/image40.png"/><Relationship Id="rId39" Type="http://schemas.openxmlformats.org/officeDocument/2006/relationships/image" Target="../media/image56.png"/><Relationship Id="rId21" Type="http://schemas.openxmlformats.org/officeDocument/2006/relationships/image" Target="../media/image27.svg"/><Relationship Id="rId34" Type="http://schemas.openxmlformats.org/officeDocument/2006/relationships/image" Target="../media/image51.png"/><Relationship Id="rId7" Type="http://schemas.microsoft.com/office/2007/relationships/media" Target="../media/media4.mp4"/><Relationship Id="rId12" Type="http://schemas.openxmlformats.org/officeDocument/2006/relationships/notesSlide" Target="../notesSlides/notesSlide11.xml"/><Relationship Id="rId17" Type="http://schemas.openxmlformats.org/officeDocument/2006/relationships/image" Target="../media/image23.svg"/><Relationship Id="rId25" Type="http://schemas.openxmlformats.org/officeDocument/2006/relationships/image" Target="../media/image31.svg"/><Relationship Id="rId33" Type="http://schemas.openxmlformats.org/officeDocument/2006/relationships/image" Target="../media/image50.png"/><Relationship Id="rId38" Type="http://schemas.openxmlformats.org/officeDocument/2006/relationships/image" Target="../media/image55.png"/><Relationship Id="rId2" Type="http://schemas.openxmlformats.org/officeDocument/2006/relationships/video" Target="../media/media1.mp4"/><Relationship Id="rId16" Type="http://schemas.openxmlformats.org/officeDocument/2006/relationships/image" Target="../media/image22.png"/><Relationship Id="rId20" Type="http://schemas.openxmlformats.org/officeDocument/2006/relationships/image" Target="../media/image26.png"/><Relationship Id="rId29" Type="http://schemas.openxmlformats.org/officeDocument/2006/relationships/diagramLayout" Target="../diagrams/layout1.xml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11" Type="http://schemas.openxmlformats.org/officeDocument/2006/relationships/slideLayout" Target="../slideLayouts/slideLayout10.xml"/><Relationship Id="rId24" Type="http://schemas.openxmlformats.org/officeDocument/2006/relationships/image" Target="../media/image30.png"/><Relationship Id="rId32" Type="http://schemas.microsoft.com/office/2007/relationships/diagramDrawing" Target="../diagrams/drawing1.xml"/><Relationship Id="rId37" Type="http://schemas.openxmlformats.org/officeDocument/2006/relationships/image" Target="../media/image54.png"/><Relationship Id="rId5" Type="http://schemas.microsoft.com/office/2007/relationships/media" Target="../media/media3.mp4"/><Relationship Id="rId15" Type="http://schemas.openxmlformats.org/officeDocument/2006/relationships/image" Target="../media/image21.svg"/><Relationship Id="rId23" Type="http://schemas.openxmlformats.org/officeDocument/2006/relationships/image" Target="../media/image29.svg"/><Relationship Id="rId28" Type="http://schemas.openxmlformats.org/officeDocument/2006/relationships/diagramData" Target="../diagrams/data1.xml"/><Relationship Id="rId36" Type="http://schemas.openxmlformats.org/officeDocument/2006/relationships/image" Target="../media/image53.png"/><Relationship Id="rId10" Type="http://schemas.openxmlformats.org/officeDocument/2006/relationships/video" Target="../media/media5.mp4"/><Relationship Id="rId19" Type="http://schemas.openxmlformats.org/officeDocument/2006/relationships/image" Target="../media/image25.svg"/><Relationship Id="rId31" Type="http://schemas.openxmlformats.org/officeDocument/2006/relationships/diagramColors" Target="../diagrams/colors1.xml"/><Relationship Id="rId4" Type="http://schemas.openxmlformats.org/officeDocument/2006/relationships/video" Target="../media/media2.mp4"/><Relationship Id="rId9" Type="http://schemas.microsoft.com/office/2007/relationships/media" Target="../media/media5.mp4"/><Relationship Id="rId14" Type="http://schemas.openxmlformats.org/officeDocument/2006/relationships/image" Target="../media/image20.png"/><Relationship Id="rId22" Type="http://schemas.openxmlformats.org/officeDocument/2006/relationships/image" Target="../media/image28.png"/><Relationship Id="rId27" Type="http://schemas.openxmlformats.org/officeDocument/2006/relationships/image" Target="../media/image41.svg"/><Relationship Id="rId30" Type="http://schemas.openxmlformats.org/officeDocument/2006/relationships/diagramQuickStyle" Target="../diagrams/quickStyle1.xml"/><Relationship Id="rId35" Type="http://schemas.openxmlformats.org/officeDocument/2006/relationships/image" Target="../media/image52.svg"/><Relationship Id="rId8" Type="http://schemas.openxmlformats.org/officeDocument/2006/relationships/video" Target="../media/media4.mp4"/><Relationship Id="rId3" Type="http://schemas.microsoft.com/office/2007/relationships/media" Target="../media/media2.mp4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svg"/><Relationship Id="rId3" Type="http://schemas.openxmlformats.org/officeDocument/2006/relationships/image" Target="../media/image1.jpg"/><Relationship Id="rId7" Type="http://schemas.openxmlformats.org/officeDocument/2006/relationships/image" Target="../media/image23.svg"/><Relationship Id="rId12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57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2.png"/><Relationship Id="rId11" Type="http://schemas.openxmlformats.org/officeDocument/2006/relationships/image" Target="../media/image27.svg"/><Relationship Id="rId5" Type="http://schemas.openxmlformats.org/officeDocument/2006/relationships/image" Target="../media/image21.svg"/><Relationship Id="rId15" Type="http://schemas.openxmlformats.org/officeDocument/2006/relationships/image" Target="../media/image31.sv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svg"/><Relationship Id="rId1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1.jpg"/><Relationship Id="rId7" Type="http://schemas.openxmlformats.org/officeDocument/2006/relationships/image" Target="../media/image61.sv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0.png"/><Relationship Id="rId5" Type="http://schemas.openxmlformats.org/officeDocument/2006/relationships/image" Target="../media/image59.svg"/><Relationship Id="rId4" Type="http://schemas.openxmlformats.org/officeDocument/2006/relationships/image" Target="../media/image58.png"/><Relationship Id="rId9" Type="http://schemas.openxmlformats.org/officeDocument/2006/relationships/image" Target="../media/image63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jpg"/><Relationship Id="rId4" Type="http://schemas.openxmlformats.org/officeDocument/2006/relationships/image" Target="../media/image65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jpg"/><Relationship Id="rId5" Type="http://schemas.openxmlformats.org/officeDocument/2006/relationships/image" Target="../media/image68.jpg"/><Relationship Id="rId4" Type="http://schemas.openxmlformats.org/officeDocument/2006/relationships/image" Target="../media/image67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jpg"/><Relationship Id="rId4" Type="http://schemas.openxmlformats.org/officeDocument/2006/relationships/image" Target="../media/image70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svg"/><Relationship Id="rId18" Type="http://schemas.openxmlformats.org/officeDocument/2006/relationships/image" Target="../media/image16.png"/><Relationship Id="rId3" Type="http://schemas.openxmlformats.org/officeDocument/2006/relationships/image" Target="../media/image1.jpg"/><Relationship Id="rId7" Type="http://schemas.openxmlformats.org/officeDocument/2006/relationships/image" Target="../media/image5.svg"/><Relationship Id="rId12" Type="http://schemas.openxmlformats.org/officeDocument/2006/relationships/image" Target="../media/image10.png"/><Relationship Id="rId17" Type="http://schemas.openxmlformats.org/officeDocument/2006/relationships/image" Target="../media/image15.sv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11" Type="http://schemas.openxmlformats.org/officeDocument/2006/relationships/image" Target="../media/image9.svg"/><Relationship Id="rId5" Type="http://schemas.openxmlformats.org/officeDocument/2006/relationships/image" Target="../media/image3.svg"/><Relationship Id="rId15" Type="http://schemas.openxmlformats.org/officeDocument/2006/relationships/image" Target="../media/image13.svg"/><Relationship Id="rId10" Type="http://schemas.openxmlformats.org/officeDocument/2006/relationships/image" Target="../media/image8.png"/><Relationship Id="rId19" Type="http://schemas.openxmlformats.org/officeDocument/2006/relationships/image" Target="../media/image17.svg"/><Relationship Id="rId4" Type="http://schemas.openxmlformats.org/officeDocument/2006/relationships/image" Target="../media/image2.png"/><Relationship Id="rId9" Type="http://schemas.openxmlformats.org/officeDocument/2006/relationships/image" Target="../media/image7.svg"/><Relationship Id="rId1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13" Type="http://schemas.openxmlformats.org/officeDocument/2006/relationships/image" Target="../media/image10.png"/><Relationship Id="rId18" Type="http://schemas.openxmlformats.org/officeDocument/2006/relationships/image" Target="../media/image15.svg"/><Relationship Id="rId3" Type="http://schemas.openxmlformats.org/officeDocument/2006/relationships/image" Target="../media/image1.jpg"/><Relationship Id="rId7" Type="http://schemas.openxmlformats.org/officeDocument/2006/relationships/image" Target="../media/image4.png"/><Relationship Id="rId12" Type="http://schemas.openxmlformats.org/officeDocument/2006/relationships/image" Target="../media/image9.svg"/><Relationship Id="rId17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3.svg"/><Relationship Id="rId20" Type="http://schemas.openxmlformats.org/officeDocument/2006/relationships/image" Target="../media/image17.sv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.svg"/><Relationship Id="rId11" Type="http://schemas.openxmlformats.org/officeDocument/2006/relationships/image" Target="../media/image8.png"/><Relationship Id="rId5" Type="http://schemas.openxmlformats.org/officeDocument/2006/relationships/image" Target="../media/image2.png"/><Relationship Id="rId15" Type="http://schemas.openxmlformats.org/officeDocument/2006/relationships/image" Target="../media/image12.png"/><Relationship Id="rId10" Type="http://schemas.openxmlformats.org/officeDocument/2006/relationships/image" Target="../media/image7.svg"/><Relationship Id="rId19" Type="http://schemas.openxmlformats.org/officeDocument/2006/relationships/image" Target="../media/image16.png"/><Relationship Id="rId4" Type="http://schemas.openxmlformats.org/officeDocument/2006/relationships/image" Target="../media/image18.jpg"/><Relationship Id="rId9" Type="http://schemas.openxmlformats.org/officeDocument/2006/relationships/image" Target="../media/image6.png"/><Relationship Id="rId14" Type="http://schemas.openxmlformats.org/officeDocument/2006/relationships/image" Target="../media/image11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13" Type="http://schemas.openxmlformats.org/officeDocument/2006/relationships/image" Target="../media/image28.png"/><Relationship Id="rId3" Type="http://schemas.openxmlformats.org/officeDocument/2006/relationships/image" Target="../media/image1.jpg"/><Relationship Id="rId7" Type="http://schemas.openxmlformats.org/officeDocument/2006/relationships/image" Target="../media/image22.png"/><Relationship Id="rId12" Type="http://schemas.openxmlformats.org/officeDocument/2006/relationships/image" Target="../media/image27.sv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31.sv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1.sv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5" Type="http://schemas.openxmlformats.org/officeDocument/2006/relationships/image" Target="../media/image30.png"/><Relationship Id="rId10" Type="http://schemas.openxmlformats.org/officeDocument/2006/relationships/image" Target="../media/image25.svg"/><Relationship Id="rId4" Type="http://schemas.openxmlformats.org/officeDocument/2006/relationships/image" Target="../media/image18.jpg"/><Relationship Id="rId9" Type="http://schemas.openxmlformats.org/officeDocument/2006/relationships/image" Target="../media/image24.png"/><Relationship Id="rId14" Type="http://schemas.openxmlformats.org/officeDocument/2006/relationships/image" Target="../media/image29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svg"/><Relationship Id="rId18" Type="http://schemas.openxmlformats.org/officeDocument/2006/relationships/image" Target="../media/image34.PNG"/><Relationship Id="rId3" Type="http://schemas.openxmlformats.org/officeDocument/2006/relationships/image" Target="../media/image1.jpg"/><Relationship Id="rId21" Type="http://schemas.openxmlformats.org/officeDocument/2006/relationships/image" Target="../media/image37.jpeg"/><Relationship Id="rId7" Type="http://schemas.openxmlformats.org/officeDocument/2006/relationships/image" Target="../media/image23.svg"/><Relationship Id="rId12" Type="http://schemas.openxmlformats.org/officeDocument/2006/relationships/image" Target="../media/image28.png"/><Relationship Id="rId17" Type="http://schemas.openxmlformats.org/officeDocument/2006/relationships/image" Target="../media/image33.png"/><Relationship Id="rId25" Type="http://schemas.openxmlformats.org/officeDocument/2006/relationships/image" Target="../media/image41.sv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32.png"/><Relationship Id="rId20" Type="http://schemas.openxmlformats.org/officeDocument/2006/relationships/image" Target="../media/image36.jpe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2.png"/><Relationship Id="rId11" Type="http://schemas.openxmlformats.org/officeDocument/2006/relationships/image" Target="../media/image27.svg"/><Relationship Id="rId24" Type="http://schemas.openxmlformats.org/officeDocument/2006/relationships/image" Target="../media/image40.png"/><Relationship Id="rId5" Type="http://schemas.openxmlformats.org/officeDocument/2006/relationships/image" Target="../media/image21.svg"/><Relationship Id="rId15" Type="http://schemas.openxmlformats.org/officeDocument/2006/relationships/image" Target="../media/image31.svg"/><Relationship Id="rId23" Type="http://schemas.openxmlformats.org/officeDocument/2006/relationships/image" Target="../media/image39.png"/><Relationship Id="rId10" Type="http://schemas.openxmlformats.org/officeDocument/2006/relationships/image" Target="../media/image26.png"/><Relationship Id="rId19" Type="http://schemas.openxmlformats.org/officeDocument/2006/relationships/image" Target="../media/image35.jpg"/><Relationship Id="rId4" Type="http://schemas.openxmlformats.org/officeDocument/2006/relationships/image" Target="../media/image20.png"/><Relationship Id="rId9" Type="http://schemas.openxmlformats.org/officeDocument/2006/relationships/image" Target="../media/image25.svg"/><Relationship Id="rId14" Type="http://schemas.openxmlformats.org/officeDocument/2006/relationships/image" Target="../media/image30.png"/><Relationship Id="rId22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D354092B-D3AA-4958-80DD-B336A6C124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矩形: 圓角 2">
            <a:extLst>
              <a:ext uri="{FF2B5EF4-FFF2-40B4-BE49-F238E27FC236}">
                <a16:creationId xmlns:a16="http://schemas.microsoft.com/office/drawing/2014/main" id="{C523AB73-8107-FE26-2BD1-1D795CDEC123}"/>
              </a:ext>
            </a:extLst>
          </p:cNvPr>
          <p:cNvSpPr/>
          <p:nvPr/>
        </p:nvSpPr>
        <p:spPr>
          <a:xfrm>
            <a:off x="1860768" y="1959582"/>
            <a:ext cx="8470463" cy="4164677"/>
          </a:xfrm>
          <a:prstGeom prst="roundRect">
            <a:avLst/>
          </a:prstGeom>
          <a:solidFill>
            <a:schemeClr val="bg1">
              <a:alpha val="81000"/>
            </a:schemeClr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 descr="e7d195523061f1c0c989bbdf341b111e769f2ee359bd8df638E53E9931A62DC22263A6E1A75FFBC630BB5D77BA969D9175F253EB94D93A1189E24A7D909BAD0376573965191318DE1FD009565C070D0758BE63ED47B2EDEA90557AF5557698B3C970B7156711F56A817E054E0F6C1C4A122430A250CE9C515ABA2065CACC41450FAD86564000734B172F27CA8E080E88">
            <a:extLst>
              <a:ext uri="{FF2B5EF4-FFF2-40B4-BE49-F238E27FC236}">
                <a16:creationId xmlns:a16="http://schemas.microsoft.com/office/drawing/2014/main" id="{324F87EC-96C3-4F20-AA49-9A28DD33F922}"/>
              </a:ext>
            </a:extLst>
          </p:cNvPr>
          <p:cNvSpPr/>
          <p:nvPr/>
        </p:nvSpPr>
        <p:spPr>
          <a:xfrm>
            <a:off x="2377645" y="2250025"/>
            <a:ext cx="7436707" cy="7314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25000"/>
              </a:lnSpc>
            </a:pPr>
            <a:r>
              <a:rPr lang="zh-TW" altLang="en-US" sz="3600" dirty="0">
                <a:solidFill>
                  <a:schemeClr val="bg2">
                    <a:lumMod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智慧衣櫃 </a:t>
            </a:r>
            <a:r>
              <a:rPr lang="en-US" altLang="zh-TW" sz="3600" dirty="0">
                <a:solidFill>
                  <a:schemeClr val="bg2">
                    <a:lumMod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Intelligence-Closet</a:t>
            </a:r>
            <a:endParaRPr lang="zh-CN" altLang="en-US" sz="3600" dirty="0">
              <a:solidFill>
                <a:schemeClr val="bg2">
                  <a:lumMod val="2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  <a:sym typeface="+mn-lt"/>
            </a:endParaRPr>
          </a:p>
        </p:txBody>
      </p:sp>
      <p:sp>
        <p:nvSpPr>
          <p:cNvPr id="9" name="矩形 8" descr="e7d195523061f1c0c989bbdf341b111e769f2ee359bd8df638E53E9931A62DC22263A6E1A75FFBC630BB5D77BA969D9175F253EB94D93A1189E24A7D909BAD0376573965191318DE1FD009565C070D0758BE63ED47B2EDEA90557AF5557698B3C970B7156711F56A817E054E0F6C1C4A122430A250CE9C515ABA2065CACC41450FAD86564000734B172F27CA8E080E88">
            <a:extLst>
              <a:ext uri="{FF2B5EF4-FFF2-40B4-BE49-F238E27FC236}">
                <a16:creationId xmlns:a16="http://schemas.microsoft.com/office/drawing/2014/main" id="{66FF3E34-774D-BA30-806E-933A4515FA7B}"/>
              </a:ext>
            </a:extLst>
          </p:cNvPr>
          <p:cNvSpPr/>
          <p:nvPr/>
        </p:nvSpPr>
        <p:spPr>
          <a:xfrm>
            <a:off x="2377645" y="4341782"/>
            <a:ext cx="5757536" cy="1128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zh-TW" altLang="en-US" sz="2800" dirty="0">
                <a:solidFill>
                  <a:schemeClr val="bg2">
                    <a:lumMod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組員：黃</a:t>
            </a:r>
            <a:r>
              <a:rPr lang="zh-TW" altLang="en-US" sz="2800">
                <a:solidFill>
                  <a:schemeClr val="bg2">
                    <a:lumMod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懷萱</a:t>
            </a:r>
            <a:endParaRPr lang="en-US" altLang="zh-TW" sz="2800" dirty="0">
              <a:solidFill>
                <a:schemeClr val="bg2">
                  <a:lumMod val="2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  <a:sym typeface="+mn-lt"/>
            </a:endParaRPr>
          </a:p>
          <a:p>
            <a:pPr algn="just">
              <a:lnSpc>
                <a:spcPct val="125000"/>
              </a:lnSpc>
            </a:pPr>
            <a:r>
              <a:rPr lang="zh-TW" altLang="en-US" sz="2800" dirty="0">
                <a:solidFill>
                  <a:schemeClr val="bg2">
                    <a:lumMod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指導教授：林世崧</a:t>
            </a:r>
            <a:endParaRPr lang="zh-CN" altLang="en-US" sz="2800" dirty="0">
              <a:solidFill>
                <a:schemeClr val="bg2">
                  <a:lumMod val="2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15314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背景">
            <a:extLst>
              <a:ext uri="{FF2B5EF4-FFF2-40B4-BE49-F238E27FC236}">
                <a16:creationId xmlns:a16="http://schemas.microsoft.com/office/drawing/2014/main" id="{24C6252A-2701-309A-F8E8-3F0C3F9E38EF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72" name="標題">
            <a:extLst>
              <a:ext uri="{FF2B5EF4-FFF2-40B4-BE49-F238E27FC236}">
                <a16:creationId xmlns:a16="http://schemas.microsoft.com/office/drawing/2014/main" id="{C60C0765-26B2-4C49-87C0-2AFD6F5CE966}"/>
              </a:ext>
            </a:extLst>
          </p:cNvPr>
          <p:cNvGrpSpPr/>
          <p:nvPr/>
        </p:nvGrpSpPr>
        <p:grpSpPr>
          <a:xfrm>
            <a:off x="0" y="135758"/>
            <a:ext cx="3443194" cy="707886"/>
            <a:chOff x="0" y="269352"/>
            <a:chExt cx="3443194" cy="707886"/>
          </a:xfrm>
        </p:grpSpPr>
        <p:sp>
          <p:nvSpPr>
            <p:cNvPr id="56" name="文本框 3">
              <a:extLst>
                <a:ext uri="{FF2B5EF4-FFF2-40B4-BE49-F238E27FC236}">
                  <a16:creationId xmlns:a16="http://schemas.microsoft.com/office/drawing/2014/main" id="{D9F2E640-4313-0B67-B5AF-82C2357C5084}"/>
                </a:ext>
              </a:extLst>
            </p:cNvPr>
            <p:cNvSpPr txBox="1"/>
            <p:nvPr/>
          </p:nvSpPr>
          <p:spPr>
            <a:xfrm>
              <a:off x="64994" y="269352"/>
              <a:ext cx="33782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4000" dirty="0">
                  <a:latin typeface="Noto Sans CJK TC Medium" panose="020B0600000000000000" pitchFamily="34" charset="-120"/>
                  <a:ea typeface="Noto Sans CJK TC Medium" panose="020B0600000000000000" pitchFamily="34" charset="-120"/>
                  <a:cs typeface="+mn-ea"/>
                  <a:sym typeface="+mn-lt"/>
                </a:rPr>
                <a:t>研究</a:t>
              </a:r>
              <a:r>
                <a:rPr lang="zh-TW" altLang="en-US" sz="2000" dirty="0">
                  <a:latin typeface="Noto Sans CJK TC Medium" panose="020B0600000000000000" pitchFamily="34" charset="-120"/>
                  <a:ea typeface="Noto Sans CJK TC Medium" panose="020B0600000000000000" pitchFamily="34" charset="-120"/>
                  <a:cs typeface="+mn-ea"/>
                  <a:sym typeface="+mn-lt"/>
                </a:rPr>
                <a:t> </a:t>
              </a:r>
              <a:r>
                <a:rPr lang="zh-TW" altLang="en-US" sz="2400" dirty="0">
                  <a:latin typeface="Noto Sans CJK TC Medium" panose="020B0600000000000000" pitchFamily="34" charset="-120"/>
                  <a:ea typeface="Noto Sans CJK TC Medium" panose="020B0600000000000000" pitchFamily="34" charset="-120"/>
                  <a:cs typeface="+mn-ea"/>
                  <a:sym typeface="+mn-lt"/>
                </a:rPr>
                <a:t>天氣資訊</a:t>
              </a:r>
              <a:endParaRPr lang="zh-CN" altLang="en-US" sz="2400" dirty="0"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endParaRPr>
            </a:p>
          </p:txBody>
        </p:sp>
        <p:cxnSp>
          <p:nvCxnSpPr>
            <p:cNvPr id="57" name="直線接點 56">
              <a:extLst>
                <a:ext uri="{FF2B5EF4-FFF2-40B4-BE49-F238E27FC236}">
                  <a16:creationId xmlns:a16="http://schemas.microsoft.com/office/drawing/2014/main" id="{23EF5013-43F3-C206-9B16-9955541226D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954681"/>
              <a:ext cx="2775093" cy="0"/>
            </a:xfrm>
            <a:prstGeom prst="line">
              <a:avLst/>
            </a:prstGeom>
            <a:ln w="571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  <a:reflection blurRad="6350" stA="50000" endA="300" endPos="90000" dir="5400000" sy="-100000" algn="bl" rotWithShape="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3" name="文字方塊:實體架構">
            <a:extLst>
              <a:ext uri="{FF2B5EF4-FFF2-40B4-BE49-F238E27FC236}">
                <a16:creationId xmlns:a16="http://schemas.microsoft.com/office/drawing/2014/main" id="{1DA9E646-EAF6-1D36-4C27-255EB4ACCB2A}"/>
              </a:ext>
            </a:extLst>
          </p:cNvPr>
          <p:cNvSpPr txBox="1"/>
          <p:nvPr/>
        </p:nvSpPr>
        <p:spPr>
          <a:xfrm>
            <a:off x="851496" y="5052701"/>
            <a:ext cx="1673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chemeClr val="accent5">
                    <a:lumMod val="50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實體架構</a:t>
            </a:r>
          </a:p>
        </p:txBody>
      </p:sp>
      <p:pic>
        <p:nvPicPr>
          <p:cNvPr id="18" name="Logo:實體架構" descr="齒輪 以實心填滿">
            <a:extLst>
              <a:ext uri="{FF2B5EF4-FFF2-40B4-BE49-F238E27FC236}">
                <a16:creationId xmlns:a16="http://schemas.microsoft.com/office/drawing/2014/main" id="{696338E7-E41C-4BD4-B9A8-334B4DB49CD1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8889" y="4953412"/>
            <a:ext cx="608400" cy="608400"/>
          </a:xfrm>
          <a:prstGeom prst="rect">
            <a:avLst/>
          </a:prstGeom>
        </p:spPr>
      </p:pic>
      <p:sp>
        <p:nvSpPr>
          <p:cNvPr id="62" name="文字方塊:UI介面">
            <a:extLst>
              <a:ext uri="{FF2B5EF4-FFF2-40B4-BE49-F238E27FC236}">
                <a16:creationId xmlns:a16="http://schemas.microsoft.com/office/drawing/2014/main" id="{13F117A0-A216-104E-9F5A-123248AB2825}"/>
              </a:ext>
            </a:extLst>
          </p:cNvPr>
          <p:cNvSpPr txBox="1"/>
          <p:nvPr/>
        </p:nvSpPr>
        <p:spPr>
          <a:xfrm>
            <a:off x="851496" y="4323584"/>
            <a:ext cx="1421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000" b="1">
                <a:solidFill>
                  <a:srgbClr val="FF5050"/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</a:defRPr>
            </a:lvl1pPr>
          </a:lstStyle>
          <a:p>
            <a:r>
              <a:rPr lang="en-US" altLang="zh-TW" sz="1800" dirty="0">
                <a:solidFill>
                  <a:schemeClr val="accent5">
                    <a:lumMod val="50000"/>
                  </a:schemeClr>
                </a:solidFill>
              </a:rPr>
              <a:t>UI</a:t>
            </a:r>
            <a:r>
              <a:rPr lang="zh-TW" altLang="en-US" sz="1800" dirty="0">
                <a:solidFill>
                  <a:schemeClr val="accent5">
                    <a:lumMod val="50000"/>
                  </a:schemeClr>
                </a:solidFill>
              </a:rPr>
              <a:t>介面</a:t>
            </a:r>
          </a:p>
        </p:txBody>
      </p:sp>
      <p:pic>
        <p:nvPicPr>
          <p:cNvPr id="4" name="Logo:UI介面" descr="螢幕 以實心填滿">
            <a:extLst>
              <a:ext uri="{FF2B5EF4-FFF2-40B4-BE49-F238E27FC236}">
                <a16:creationId xmlns:a16="http://schemas.microsoft.com/office/drawing/2014/main" id="{B1674D30-D1C3-424B-959C-0838F75692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08889" y="4224125"/>
            <a:ext cx="608400" cy="608400"/>
          </a:xfrm>
          <a:prstGeom prst="rect">
            <a:avLst/>
          </a:prstGeom>
        </p:spPr>
      </p:pic>
      <p:sp>
        <p:nvSpPr>
          <p:cNvPr id="19" name="文字方塊:演算法">
            <a:extLst>
              <a:ext uri="{FF2B5EF4-FFF2-40B4-BE49-F238E27FC236}">
                <a16:creationId xmlns:a16="http://schemas.microsoft.com/office/drawing/2014/main" id="{D5CCBD1D-45D7-14B1-4831-FAA280807A7E}"/>
              </a:ext>
            </a:extLst>
          </p:cNvPr>
          <p:cNvSpPr txBox="1"/>
          <p:nvPr/>
        </p:nvSpPr>
        <p:spPr>
          <a:xfrm>
            <a:off x="851496" y="3594467"/>
            <a:ext cx="1353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000" b="1">
                <a:solidFill>
                  <a:srgbClr val="FF5050"/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</a:defRPr>
            </a:lvl1pPr>
          </a:lstStyle>
          <a:p>
            <a:r>
              <a:rPr lang="zh-TW" altLang="en-US" sz="1800" dirty="0">
                <a:solidFill>
                  <a:schemeClr val="accent5">
                    <a:lumMod val="50000"/>
                  </a:schemeClr>
                </a:solidFill>
              </a:rPr>
              <a:t>演算法</a:t>
            </a:r>
          </a:p>
        </p:txBody>
      </p:sp>
      <p:pic>
        <p:nvPicPr>
          <p:cNvPr id="13" name="Logo:演算法" descr="教戰手冊 以實心填滿">
            <a:extLst>
              <a:ext uri="{FF2B5EF4-FFF2-40B4-BE49-F238E27FC236}">
                <a16:creationId xmlns:a16="http://schemas.microsoft.com/office/drawing/2014/main" id="{DA0B93C7-3BDF-CCDB-5BBD-6CDAB28649B1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08889" y="3483498"/>
            <a:ext cx="608400" cy="608400"/>
          </a:xfrm>
          <a:prstGeom prst="rect">
            <a:avLst/>
          </a:prstGeom>
        </p:spPr>
      </p:pic>
      <p:sp>
        <p:nvSpPr>
          <p:cNvPr id="38" name="文字方塊:資料庫">
            <a:extLst>
              <a:ext uri="{FF2B5EF4-FFF2-40B4-BE49-F238E27FC236}">
                <a16:creationId xmlns:a16="http://schemas.microsoft.com/office/drawing/2014/main" id="{FB55687C-8DE8-EA4E-9AFF-130A204BCC22}"/>
              </a:ext>
            </a:extLst>
          </p:cNvPr>
          <p:cNvSpPr txBox="1"/>
          <p:nvPr/>
        </p:nvSpPr>
        <p:spPr>
          <a:xfrm>
            <a:off x="851496" y="2864118"/>
            <a:ext cx="2230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000" b="1">
                <a:solidFill>
                  <a:srgbClr val="FF5050"/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</a:defRPr>
            </a:lvl1pPr>
          </a:lstStyle>
          <a:p>
            <a:r>
              <a:rPr lang="zh-TW" altLang="en-US" sz="1800" dirty="0">
                <a:solidFill>
                  <a:schemeClr val="accent5">
                    <a:lumMod val="50000"/>
                  </a:schemeClr>
                </a:solidFill>
              </a:rPr>
              <a:t>資料庫</a:t>
            </a:r>
          </a:p>
        </p:txBody>
      </p:sp>
      <p:pic>
        <p:nvPicPr>
          <p:cNvPr id="3" name="Logo:資料庫" descr="資料庫 以實心填滿">
            <a:extLst>
              <a:ext uri="{FF2B5EF4-FFF2-40B4-BE49-F238E27FC236}">
                <a16:creationId xmlns:a16="http://schemas.microsoft.com/office/drawing/2014/main" id="{922A8AB9-8075-D6A4-34F6-241EC84C97E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08889" y="2745380"/>
            <a:ext cx="608400" cy="608400"/>
          </a:xfrm>
          <a:prstGeom prst="rect">
            <a:avLst/>
          </a:prstGeom>
        </p:spPr>
      </p:pic>
      <p:sp>
        <p:nvSpPr>
          <p:cNvPr id="8" name="文字方塊:天氣資訊">
            <a:extLst>
              <a:ext uri="{FF2B5EF4-FFF2-40B4-BE49-F238E27FC236}">
                <a16:creationId xmlns:a16="http://schemas.microsoft.com/office/drawing/2014/main" id="{9E52A4DC-3384-0100-FC8B-701130D391D4}"/>
              </a:ext>
            </a:extLst>
          </p:cNvPr>
          <p:cNvSpPr txBox="1"/>
          <p:nvPr/>
        </p:nvSpPr>
        <p:spPr>
          <a:xfrm>
            <a:off x="851496" y="2138404"/>
            <a:ext cx="2230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000" b="1">
                <a:solidFill>
                  <a:srgbClr val="FF5050"/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</a:defRPr>
            </a:lvl1pPr>
          </a:lstStyle>
          <a:p>
            <a:r>
              <a:rPr lang="zh-TW" altLang="en-US" sz="1800" dirty="0">
                <a:solidFill>
                  <a:schemeClr val="accent5">
                    <a:lumMod val="50000"/>
                  </a:schemeClr>
                </a:solidFill>
              </a:rPr>
              <a:t>天氣資訊</a:t>
            </a:r>
          </a:p>
        </p:txBody>
      </p:sp>
      <p:pic>
        <p:nvPicPr>
          <p:cNvPr id="34" name="Logo:天氣資訊" descr="雪人 以實心填滿">
            <a:extLst>
              <a:ext uri="{FF2B5EF4-FFF2-40B4-BE49-F238E27FC236}">
                <a16:creationId xmlns:a16="http://schemas.microsoft.com/office/drawing/2014/main" id="{C8A1B9AC-19C1-CF43-D9E0-A35368F5A0C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08889" y="2007262"/>
            <a:ext cx="608400" cy="608400"/>
          </a:xfrm>
          <a:prstGeom prst="rect">
            <a:avLst/>
          </a:prstGeom>
        </p:spPr>
      </p:pic>
      <p:sp>
        <p:nvSpPr>
          <p:cNvPr id="64" name="文字方塊:衣物辨識">
            <a:extLst>
              <a:ext uri="{FF2B5EF4-FFF2-40B4-BE49-F238E27FC236}">
                <a16:creationId xmlns:a16="http://schemas.microsoft.com/office/drawing/2014/main" id="{4A093D88-4889-BA56-F96F-C669EF0E42D1}"/>
              </a:ext>
            </a:extLst>
          </p:cNvPr>
          <p:cNvSpPr txBox="1"/>
          <p:nvPr/>
        </p:nvSpPr>
        <p:spPr>
          <a:xfrm>
            <a:off x="851496" y="1408055"/>
            <a:ext cx="2761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000" b="1">
                <a:solidFill>
                  <a:srgbClr val="FF5050"/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</a:defRPr>
            </a:lvl1pPr>
          </a:lstStyle>
          <a:p>
            <a:r>
              <a:rPr lang="zh-TW" altLang="en-US" sz="1800" dirty="0">
                <a:solidFill>
                  <a:schemeClr val="accent5">
                    <a:lumMod val="50000"/>
                  </a:schemeClr>
                </a:solidFill>
              </a:rPr>
              <a:t>衣物辨識</a:t>
            </a:r>
            <a:endParaRPr lang="zh-TW" altLang="en-US" sz="1800" b="0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15" name="Logo:衣物辨識" descr="眼睛 以實心填滿">
            <a:extLst>
              <a:ext uri="{FF2B5EF4-FFF2-40B4-BE49-F238E27FC236}">
                <a16:creationId xmlns:a16="http://schemas.microsoft.com/office/drawing/2014/main" id="{28C5BF26-0A69-3409-CD5B-086C827BA30F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08889" y="1273353"/>
            <a:ext cx="608400" cy="608400"/>
          </a:xfrm>
          <a:prstGeom prst="rect">
            <a:avLst/>
          </a:prstGeom>
        </p:spPr>
      </p:pic>
      <p:pic>
        <p:nvPicPr>
          <p:cNvPr id="40" name="箭頭:Now" descr="播放 以實心填滿">
            <a:extLst>
              <a:ext uri="{FF2B5EF4-FFF2-40B4-BE49-F238E27FC236}">
                <a16:creationId xmlns:a16="http://schemas.microsoft.com/office/drawing/2014/main" id="{AE35B683-40C9-9E5B-0073-CE00D48AE57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 flipH="1">
            <a:off x="1859459" y="2125070"/>
            <a:ext cx="372784" cy="372784"/>
          </a:xfrm>
          <a:prstGeom prst="rect">
            <a:avLst/>
          </a:prstGeom>
        </p:spPr>
      </p:pic>
      <p:sp>
        <p:nvSpPr>
          <p:cNvPr id="53" name="R1">
            <a:extLst>
              <a:ext uri="{FF2B5EF4-FFF2-40B4-BE49-F238E27FC236}">
                <a16:creationId xmlns:a16="http://schemas.microsoft.com/office/drawing/2014/main" id="{7D45AB9F-9382-70FD-5879-01F4D07A0BA0}"/>
              </a:ext>
            </a:extLst>
          </p:cNvPr>
          <p:cNvSpPr txBox="1"/>
          <p:nvPr/>
        </p:nvSpPr>
        <p:spPr>
          <a:xfrm>
            <a:off x="3652083" y="683984"/>
            <a:ext cx="7623337" cy="701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4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目標：站別</a:t>
            </a:r>
            <a:endParaRPr lang="en-US" altLang="zh-TW" sz="1400" spc="400" dirty="0">
              <a:solidFill>
                <a:schemeClr val="tx1">
                  <a:lumMod val="75000"/>
                  <a:lumOff val="2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zh-TW" altLang="en-US" sz="14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將目前可使用的測站利用爬蟲自動抓取➞存入資料庫</a:t>
            </a:r>
            <a:r>
              <a:rPr lang="en-US" altLang="zh-TW" sz="14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(</a:t>
            </a:r>
            <a:r>
              <a:rPr lang="zh-TW" altLang="en-US" sz="14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約六百筆站別資訊</a:t>
            </a:r>
            <a:r>
              <a:rPr lang="en-US" altLang="zh-TW" sz="14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)</a:t>
            </a:r>
          </a:p>
        </p:txBody>
      </p:sp>
      <p:pic>
        <p:nvPicPr>
          <p:cNvPr id="67" name="R1">
            <a:extLst>
              <a:ext uri="{FF2B5EF4-FFF2-40B4-BE49-F238E27FC236}">
                <a16:creationId xmlns:a16="http://schemas.microsoft.com/office/drawing/2014/main" id="{C8B3E5C8-68AD-8FC3-0276-504C25FEAFC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8889" y="210378"/>
            <a:ext cx="1935798" cy="832393"/>
          </a:xfrm>
          <a:prstGeom prst="rect">
            <a:avLst/>
          </a:prstGeom>
        </p:spPr>
      </p:pic>
      <p:pic>
        <p:nvPicPr>
          <p:cNvPr id="73" name="R1">
            <a:extLst>
              <a:ext uri="{FF2B5EF4-FFF2-40B4-BE49-F238E27FC236}">
                <a16:creationId xmlns:a16="http://schemas.microsoft.com/office/drawing/2014/main" id="{E1628D12-2BD4-36D3-341B-C0F27C5ED761}"/>
              </a:ext>
            </a:extLst>
          </p:cNvPr>
          <p:cNvPicPr>
            <a:picLocks noChangeAspect="1"/>
          </p:cNvPicPr>
          <p:nvPr/>
        </p:nvPicPr>
        <p:blipFill rotWithShape="1">
          <a:blip r:embed="rId19"/>
          <a:srcRect l="-1" r="62285"/>
          <a:stretch/>
        </p:blipFill>
        <p:spPr>
          <a:xfrm>
            <a:off x="2677161" y="1436813"/>
            <a:ext cx="4434215" cy="1656730"/>
          </a:xfrm>
          <a:prstGeom prst="rect">
            <a:avLst/>
          </a:prstGeom>
        </p:spPr>
      </p:pic>
      <p:sp>
        <p:nvSpPr>
          <p:cNvPr id="80" name="R2">
            <a:extLst>
              <a:ext uri="{FF2B5EF4-FFF2-40B4-BE49-F238E27FC236}">
                <a16:creationId xmlns:a16="http://schemas.microsoft.com/office/drawing/2014/main" id="{43726AE9-803A-0B2D-61A7-A045F6558C23}"/>
              </a:ext>
            </a:extLst>
          </p:cNvPr>
          <p:cNvSpPr/>
          <p:nvPr/>
        </p:nvSpPr>
        <p:spPr>
          <a:xfrm>
            <a:off x="7217765" y="2284414"/>
            <a:ext cx="269359" cy="177210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4" name="R2">
            <a:extLst>
              <a:ext uri="{FF2B5EF4-FFF2-40B4-BE49-F238E27FC236}">
                <a16:creationId xmlns:a16="http://schemas.microsoft.com/office/drawing/2014/main" id="{CA983529-191D-ABA3-21AC-3046970EF668}"/>
              </a:ext>
            </a:extLst>
          </p:cNvPr>
          <p:cNvPicPr>
            <a:picLocks noChangeAspect="1"/>
          </p:cNvPicPr>
          <p:nvPr/>
        </p:nvPicPr>
        <p:blipFill rotWithShape="1">
          <a:blip r:embed="rId20"/>
          <a:srcRect l="-1" r="60120"/>
          <a:stretch/>
        </p:blipFill>
        <p:spPr>
          <a:xfrm>
            <a:off x="7550536" y="1531827"/>
            <a:ext cx="4175064" cy="1552142"/>
          </a:xfrm>
          <a:prstGeom prst="rect">
            <a:avLst/>
          </a:prstGeom>
        </p:spPr>
      </p:pic>
      <p:sp>
        <p:nvSpPr>
          <p:cNvPr id="54" name="R3">
            <a:extLst>
              <a:ext uri="{FF2B5EF4-FFF2-40B4-BE49-F238E27FC236}">
                <a16:creationId xmlns:a16="http://schemas.microsoft.com/office/drawing/2014/main" id="{7912D58E-1849-0174-37CD-2B001040CDA6}"/>
              </a:ext>
            </a:extLst>
          </p:cNvPr>
          <p:cNvSpPr/>
          <p:nvPr/>
        </p:nvSpPr>
        <p:spPr>
          <a:xfrm>
            <a:off x="7111376" y="3271434"/>
            <a:ext cx="482139" cy="438203"/>
          </a:xfrm>
          <a:prstGeom prst="downArrow">
            <a:avLst>
              <a:gd name="adj1" fmla="val 39076"/>
              <a:gd name="adj2" fmla="val 51897"/>
            </a:avLst>
          </a:prstGeom>
          <a:solidFill>
            <a:schemeClr val="bg2">
              <a:lumMod val="75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5" name="R3">
            <a:extLst>
              <a:ext uri="{FF2B5EF4-FFF2-40B4-BE49-F238E27FC236}">
                <a16:creationId xmlns:a16="http://schemas.microsoft.com/office/drawing/2014/main" id="{E61DC205-77D5-7B98-C314-0BEDFA7EBC72}"/>
              </a:ext>
            </a:extLst>
          </p:cNvPr>
          <p:cNvSpPr txBox="1"/>
          <p:nvPr/>
        </p:nvSpPr>
        <p:spPr>
          <a:xfrm>
            <a:off x="3652083" y="3548577"/>
            <a:ext cx="7017268" cy="697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4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目標 </a:t>
            </a:r>
            <a:r>
              <a:rPr lang="en-US" altLang="zh-TW" sz="14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:</a:t>
            </a:r>
            <a:r>
              <a:rPr lang="zh-TW" altLang="en-US" sz="14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 站別的天氣資訊</a:t>
            </a:r>
            <a:endParaRPr lang="en-US" altLang="zh-TW" sz="1400" spc="400" dirty="0">
              <a:solidFill>
                <a:schemeClr val="tx1">
                  <a:lumMod val="75000"/>
                  <a:lumOff val="2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zh-TW" altLang="en-US" sz="14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從資料庫獲得站別➞中央氣象局</a:t>
            </a:r>
            <a:r>
              <a:rPr lang="en-US" altLang="zh-TW" sz="14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API</a:t>
            </a:r>
            <a:r>
              <a:rPr lang="zh-TW" altLang="en-US" sz="14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搜尋➞與前端頁面相互應</a:t>
            </a:r>
            <a:endParaRPr lang="zh-CN" altLang="en-US" sz="1400" spc="400" dirty="0">
              <a:solidFill>
                <a:schemeClr val="tx1">
                  <a:lumMod val="75000"/>
                  <a:lumOff val="2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  <a:sym typeface="+mn-lt"/>
            </a:endParaRPr>
          </a:p>
        </p:txBody>
      </p:sp>
      <p:pic>
        <p:nvPicPr>
          <p:cNvPr id="76" name="R3">
            <a:extLst>
              <a:ext uri="{FF2B5EF4-FFF2-40B4-BE49-F238E27FC236}">
                <a16:creationId xmlns:a16="http://schemas.microsoft.com/office/drawing/2014/main" id="{1EF93265-4E29-8336-4432-751479B41CC9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6643" y="4318793"/>
            <a:ext cx="4384074" cy="2466041"/>
          </a:xfrm>
          <a:prstGeom prst="rect">
            <a:avLst/>
          </a:prstGeom>
        </p:spPr>
      </p:pic>
      <p:sp>
        <p:nvSpPr>
          <p:cNvPr id="77" name="R3">
            <a:extLst>
              <a:ext uri="{FF2B5EF4-FFF2-40B4-BE49-F238E27FC236}">
                <a16:creationId xmlns:a16="http://schemas.microsoft.com/office/drawing/2014/main" id="{C6B9236B-F77E-2FB8-C91D-1AD17CF2EE82}"/>
              </a:ext>
            </a:extLst>
          </p:cNvPr>
          <p:cNvSpPr/>
          <p:nvPr/>
        </p:nvSpPr>
        <p:spPr>
          <a:xfrm>
            <a:off x="7254946" y="4499716"/>
            <a:ext cx="2967364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已有的天氣資訊</a:t>
            </a:r>
            <a:endParaRPr lang="en-US" altLang="zh-TW" sz="2000" dirty="0">
              <a:solidFill>
                <a:schemeClr val="tx1">
                  <a:lumMod val="75000"/>
                  <a:lumOff val="2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  <a:sym typeface="+mn-lt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天氣敘述</a:t>
            </a:r>
            <a:endParaRPr lang="en-US" altLang="zh-TW" sz="1600" dirty="0">
              <a:solidFill>
                <a:schemeClr val="tx1">
                  <a:lumMod val="75000"/>
                  <a:lumOff val="2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  <a:sym typeface="+mn-lt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溫度</a:t>
            </a:r>
            <a:endParaRPr lang="en-US" altLang="zh-TW" sz="1600" dirty="0">
              <a:solidFill>
                <a:schemeClr val="tx1">
                  <a:lumMod val="75000"/>
                  <a:lumOff val="2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  <a:sym typeface="+mn-lt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濕度</a:t>
            </a:r>
            <a:endParaRPr lang="en-US" altLang="zh-TW" sz="1600" dirty="0">
              <a:solidFill>
                <a:schemeClr val="tx1">
                  <a:lumMod val="75000"/>
                  <a:lumOff val="2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  <a:sym typeface="+mn-lt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最高溫度 </a:t>
            </a:r>
            <a:r>
              <a:rPr lang="en-US" altLang="zh-TW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+</a:t>
            </a:r>
            <a:r>
              <a:rPr lang="zh-TW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 時間段</a:t>
            </a:r>
            <a:endParaRPr lang="en-US" altLang="zh-TW" sz="1600" dirty="0">
              <a:solidFill>
                <a:schemeClr val="tx1">
                  <a:lumMod val="75000"/>
                  <a:lumOff val="2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  <a:sym typeface="+mn-lt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最低溫度 </a:t>
            </a:r>
            <a:r>
              <a:rPr lang="en-US" altLang="zh-TW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+</a:t>
            </a:r>
            <a:r>
              <a:rPr lang="zh-TW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 時間段</a:t>
            </a:r>
            <a:endParaRPr lang="en-US" altLang="zh-TW" sz="1600" dirty="0">
              <a:solidFill>
                <a:schemeClr val="tx1">
                  <a:lumMod val="75000"/>
                  <a:lumOff val="2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  <a:sym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TW" sz="2800" dirty="0">
              <a:solidFill>
                <a:schemeClr val="tx1">
                  <a:lumMod val="75000"/>
                  <a:lumOff val="2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  <a:sym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800" dirty="0">
              <a:solidFill>
                <a:schemeClr val="tx1">
                  <a:lumMod val="75000"/>
                  <a:lumOff val="2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  <a:sym typeface="+mn-lt"/>
            </a:endParaRPr>
          </a:p>
        </p:txBody>
      </p:sp>
      <p:sp>
        <p:nvSpPr>
          <p:cNvPr id="79" name="R3">
            <a:extLst>
              <a:ext uri="{FF2B5EF4-FFF2-40B4-BE49-F238E27FC236}">
                <a16:creationId xmlns:a16="http://schemas.microsoft.com/office/drawing/2014/main" id="{62E35F11-75C6-6AA4-E60E-E68F5369EB70}"/>
              </a:ext>
            </a:extLst>
          </p:cNvPr>
          <p:cNvSpPr txBox="1"/>
          <p:nvPr/>
        </p:nvSpPr>
        <p:spPr>
          <a:xfrm>
            <a:off x="9744321" y="4237093"/>
            <a:ext cx="3349337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TW" sz="1600" dirty="0">
              <a:solidFill>
                <a:schemeClr val="tx1">
                  <a:lumMod val="75000"/>
                  <a:lumOff val="2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  <a:sym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bg2">
                    <a:lumMod val="50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預計新增</a:t>
            </a:r>
            <a:endParaRPr lang="en-US" altLang="zh-TW" sz="2000" dirty="0">
              <a:solidFill>
                <a:schemeClr val="bg2">
                  <a:lumMod val="50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  <a:sym typeface="+mn-lt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schemeClr val="bg2">
                    <a:lumMod val="50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體感溫度</a:t>
            </a:r>
            <a:endParaRPr lang="en-US" altLang="zh-TW" sz="1600" dirty="0">
              <a:solidFill>
                <a:schemeClr val="bg2">
                  <a:lumMod val="50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  <a:sym typeface="+mn-lt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schemeClr val="bg2">
                    <a:lumMod val="50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風速</a:t>
            </a:r>
            <a:endParaRPr lang="en-US" altLang="zh-TW" sz="1600" dirty="0">
              <a:solidFill>
                <a:schemeClr val="bg2">
                  <a:lumMod val="50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  <a:sym typeface="+mn-lt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schemeClr val="bg2">
                    <a:lumMod val="50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紫外線</a:t>
            </a:r>
            <a:endParaRPr lang="en-US" altLang="zh-TW" sz="1600" dirty="0">
              <a:solidFill>
                <a:schemeClr val="bg2">
                  <a:lumMod val="50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  <a:sym typeface="+mn-lt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schemeClr val="bg2">
                    <a:lumMod val="50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降雨機率</a:t>
            </a:r>
            <a:endParaRPr lang="en-US" altLang="zh-TW" sz="1600" dirty="0">
              <a:solidFill>
                <a:schemeClr val="bg2">
                  <a:lumMod val="50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  <a:sym typeface="+mn-lt"/>
            </a:endParaRPr>
          </a:p>
        </p:txBody>
      </p:sp>
      <p:sp>
        <p:nvSpPr>
          <p:cNvPr id="81" name="文字方塊 80">
            <a:extLst>
              <a:ext uri="{FF2B5EF4-FFF2-40B4-BE49-F238E27FC236}">
                <a16:creationId xmlns:a16="http://schemas.microsoft.com/office/drawing/2014/main" id="{E8CEC47E-227D-B213-22F7-D4C9B7BDAADB}"/>
              </a:ext>
            </a:extLst>
          </p:cNvPr>
          <p:cNvSpPr txBox="1"/>
          <p:nvPr/>
        </p:nvSpPr>
        <p:spPr>
          <a:xfrm>
            <a:off x="6172039" y="3062909"/>
            <a:ext cx="13467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b="1" dirty="0">
                <a:solidFill>
                  <a:schemeClr val="accent1">
                    <a:lumMod val="75000"/>
                  </a:schemeClr>
                </a:solidFill>
              </a:rPr>
              <a:t>網路資料</a:t>
            </a:r>
          </a:p>
        </p:txBody>
      </p:sp>
      <p:sp>
        <p:nvSpPr>
          <p:cNvPr id="82" name="文字方塊 81">
            <a:extLst>
              <a:ext uri="{FF2B5EF4-FFF2-40B4-BE49-F238E27FC236}">
                <a16:creationId xmlns:a16="http://schemas.microsoft.com/office/drawing/2014/main" id="{C6BA0B87-E3F1-4AB9-704C-AF912122B869}"/>
              </a:ext>
            </a:extLst>
          </p:cNvPr>
          <p:cNvSpPr txBox="1"/>
          <p:nvPr/>
        </p:nvSpPr>
        <p:spPr>
          <a:xfrm>
            <a:off x="10850365" y="3085188"/>
            <a:ext cx="13467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b="1" dirty="0">
                <a:solidFill>
                  <a:schemeClr val="accent1">
                    <a:lumMod val="75000"/>
                  </a:schemeClr>
                </a:solidFill>
              </a:rPr>
              <a:t>資料庫</a:t>
            </a:r>
          </a:p>
        </p:txBody>
      </p:sp>
    </p:spTree>
    <p:extLst>
      <p:ext uri="{BB962C8B-B14F-4D97-AF65-F5344CB8AC3E}">
        <p14:creationId xmlns:p14="http://schemas.microsoft.com/office/powerpoint/2010/main" val="3076828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5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0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  <p:bldP spid="80" grpId="0" animBg="1"/>
      <p:bldP spid="54" grpId="0" animBg="1"/>
      <p:bldP spid="75" grpId="0"/>
      <p:bldP spid="77" grpId="0"/>
      <p:bldP spid="79" grpId="0"/>
      <p:bldP spid="81" grpId="0"/>
      <p:bldP spid="8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背景">
            <a:extLst>
              <a:ext uri="{FF2B5EF4-FFF2-40B4-BE49-F238E27FC236}">
                <a16:creationId xmlns:a16="http://schemas.microsoft.com/office/drawing/2014/main" id="{24C6252A-2701-309A-F8E8-3F0C3F9E38EF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72" name="標題">
            <a:extLst>
              <a:ext uri="{FF2B5EF4-FFF2-40B4-BE49-F238E27FC236}">
                <a16:creationId xmlns:a16="http://schemas.microsoft.com/office/drawing/2014/main" id="{C60C0765-26B2-4C49-87C0-2AFD6F5CE966}"/>
              </a:ext>
            </a:extLst>
          </p:cNvPr>
          <p:cNvGrpSpPr/>
          <p:nvPr/>
        </p:nvGrpSpPr>
        <p:grpSpPr>
          <a:xfrm>
            <a:off x="0" y="135758"/>
            <a:ext cx="3443194" cy="707886"/>
            <a:chOff x="0" y="269352"/>
            <a:chExt cx="3443194" cy="707886"/>
          </a:xfrm>
        </p:grpSpPr>
        <p:sp>
          <p:nvSpPr>
            <p:cNvPr id="56" name="文本框 3">
              <a:extLst>
                <a:ext uri="{FF2B5EF4-FFF2-40B4-BE49-F238E27FC236}">
                  <a16:creationId xmlns:a16="http://schemas.microsoft.com/office/drawing/2014/main" id="{D9F2E640-4313-0B67-B5AF-82C2357C5084}"/>
                </a:ext>
              </a:extLst>
            </p:cNvPr>
            <p:cNvSpPr txBox="1"/>
            <p:nvPr/>
          </p:nvSpPr>
          <p:spPr>
            <a:xfrm>
              <a:off x="64994" y="269352"/>
              <a:ext cx="33782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4000" dirty="0">
                  <a:latin typeface="Noto Sans CJK TC Medium" panose="020B0600000000000000" pitchFamily="34" charset="-120"/>
                  <a:ea typeface="Noto Sans CJK TC Medium" panose="020B0600000000000000" pitchFamily="34" charset="-120"/>
                  <a:cs typeface="+mn-ea"/>
                  <a:sym typeface="+mn-lt"/>
                </a:rPr>
                <a:t>研究</a:t>
              </a:r>
              <a:r>
                <a:rPr lang="zh-TW" altLang="en-US" sz="3200" dirty="0">
                  <a:latin typeface="Noto Sans CJK TC Medium" panose="020B0600000000000000" pitchFamily="34" charset="-120"/>
                  <a:ea typeface="Noto Sans CJK TC Medium" panose="020B0600000000000000" pitchFamily="34" charset="-120"/>
                  <a:cs typeface="+mn-ea"/>
                  <a:sym typeface="+mn-lt"/>
                </a:rPr>
                <a:t> </a:t>
              </a:r>
              <a:r>
                <a:rPr lang="zh-TW" altLang="en-US" sz="2400" dirty="0">
                  <a:latin typeface="Noto Sans CJK TC Medium" panose="020B0600000000000000" pitchFamily="34" charset="-120"/>
                  <a:ea typeface="Noto Sans CJK TC Medium" panose="020B0600000000000000" pitchFamily="34" charset="-120"/>
                  <a:cs typeface="+mn-ea"/>
                  <a:sym typeface="+mn-lt"/>
                </a:rPr>
                <a:t>資料庫</a:t>
              </a:r>
              <a:endParaRPr lang="zh-CN" altLang="en-US" sz="2400" dirty="0"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endParaRPr>
            </a:p>
          </p:txBody>
        </p:sp>
        <p:cxnSp>
          <p:nvCxnSpPr>
            <p:cNvPr id="57" name="直線接點 56">
              <a:extLst>
                <a:ext uri="{FF2B5EF4-FFF2-40B4-BE49-F238E27FC236}">
                  <a16:creationId xmlns:a16="http://schemas.microsoft.com/office/drawing/2014/main" id="{23EF5013-43F3-C206-9B16-9955541226D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954681"/>
              <a:ext cx="2775093" cy="0"/>
            </a:xfrm>
            <a:prstGeom prst="line">
              <a:avLst/>
            </a:prstGeom>
            <a:ln w="571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  <a:reflection blurRad="6350" stA="50000" endA="300" endPos="90000" dir="5400000" sy="-100000" algn="bl" rotWithShape="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3" name="文字方塊:實體架構">
            <a:extLst>
              <a:ext uri="{FF2B5EF4-FFF2-40B4-BE49-F238E27FC236}">
                <a16:creationId xmlns:a16="http://schemas.microsoft.com/office/drawing/2014/main" id="{1DA9E646-EAF6-1D36-4C27-255EB4ACCB2A}"/>
              </a:ext>
            </a:extLst>
          </p:cNvPr>
          <p:cNvSpPr txBox="1"/>
          <p:nvPr/>
        </p:nvSpPr>
        <p:spPr>
          <a:xfrm>
            <a:off x="851496" y="5052701"/>
            <a:ext cx="1673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chemeClr val="accent5">
                    <a:lumMod val="50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實體架構</a:t>
            </a:r>
          </a:p>
        </p:txBody>
      </p:sp>
      <p:pic>
        <p:nvPicPr>
          <p:cNvPr id="18" name="Logo:實體架構" descr="齒輪 以實心填滿">
            <a:extLst>
              <a:ext uri="{FF2B5EF4-FFF2-40B4-BE49-F238E27FC236}">
                <a16:creationId xmlns:a16="http://schemas.microsoft.com/office/drawing/2014/main" id="{696338E7-E41C-4BD4-B9A8-334B4DB49CD1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8889" y="4953412"/>
            <a:ext cx="608400" cy="608400"/>
          </a:xfrm>
          <a:prstGeom prst="rect">
            <a:avLst/>
          </a:prstGeom>
        </p:spPr>
      </p:pic>
      <p:sp>
        <p:nvSpPr>
          <p:cNvPr id="62" name="文字方塊:UI介面">
            <a:extLst>
              <a:ext uri="{FF2B5EF4-FFF2-40B4-BE49-F238E27FC236}">
                <a16:creationId xmlns:a16="http://schemas.microsoft.com/office/drawing/2014/main" id="{13F117A0-A216-104E-9F5A-123248AB2825}"/>
              </a:ext>
            </a:extLst>
          </p:cNvPr>
          <p:cNvSpPr txBox="1"/>
          <p:nvPr/>
        </p:nvSpPr>
        <p:spPr>
          <a:xfrm>
            <a:off x="851496" y="4323584"/>
            <a:ext cx="1421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000" b="1">
                <a:solidFill>
                  <a:srgbClr val="FF5050"/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</a:defRPr>
            </a:lvl1pPr>
          </a:lstStyle>
          <a:p>
            <a:r>
              <a:rPr lang="en-US" altLang="zh-TW" sz="1800" dirty="0">
                <a:solidFill>
                  <a:schemeClr val="accent5">
                    <a:lumMod val="50000"/>
                  </a:schemeClr>
                </a:solidFill>
              </a:rPr>
              <a:t>UI</a:t>
            </a:r>
            <a:r>
              <a:rPr lang="zh-TW" altLang="en-US" sz="1800" dirty="0">
                <a:solidFill>
                  <a:schemeClr val="accent5">
                    <a:lumMod val="50000"/>
                  </a:schemeClr>
                </a:solidFill>
              </a:rPr>
              <a:t>介面</a:t>
            </a:r>
          </a:p>
        </p:txBody>
      </p:sp>
      <p:pic>
        <p:nvPicPr>
          <p:cNvPr id="4" name="Logo:UI介面" descr="螢幕 以實心填滿">
            <a:extLst>
              <a:ext uri="{FF2B5EF4-FFF2-40B4-BE49-F238E27FC236}">
                <a16:creationId xmlns:a16="http://schemas.microsoft.com/office/drawing/2014/main" id="{B1674D30-D1C3-424B-959C-0838F75692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08889" y="4224125"/>
            <a:ext cx="608400" cy="608400"/>
          </a:xfrm>
          <a:prstGeom prst="rect">
            <a:avLst/>
          </a:prstGeom>
        </p:spPr>
      </p:pic>
      <p:sp>
        <p:nvSpPr>
          <p:cNvPr id="19" name="文字方塊:演算法">
            <a:extLst>
              <a:ext uri="{FF2B5EF4-FFF2-40B4-BE49-F238E27FC236}">
                <a16:creationId xmlns:a16="http://schemas.microsoft.com/office/drawing/2014/main" id="{D5CCBD1D-45D7-14B1-4831-FAA280807A7E}"/>
              </a:ext>
            </a:extLst>
          </p:cNvPr>
          <p:cNvSpPr txBox="1"/>
          <p:nvPr/>
        </p:nvSpPr>
        <p:spPr>
          <a:xfrm>
            <a:off x="851496" y="3594467"/>
            <a:ext cx="1353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000" b="1">
                <a:solidFill>
                  <a:srgbClr val="FF5050"/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</a:defRPr>
            </a:lvl1pPr>
          </a:lstStyle>
          <a:p>
            <a:r>
              <a:rPr lang="zh-TW" altLang="en-US" sz="1800" dirty="0">
                <a:solidFill>
                  <a:schemeClr val="accent5">
                    <a:lumMod val="50000"/>
                  </a:schemeClr>
                </a:solidFill>
              </a:rPr>
              <a:t>演算法</a:t>
            </a:r>
          </a:p>
        </p:txBody>
      </p:sp>
      <p:pic>
        <p:nvPicPr>
          <p:cNvPr id="13" name="Logo:演算法" descr="教戰手冊 以實心填滿">
            <a:extLst>
              <a:ext uri="{FF2B5EF4-FFF2-40B4-BE49-F238E27FC236}">
                <a16:creationId xmlns:a16="http://schemas.microsoft.com/office/drawing/2014/main" id="{DA0B93C7-3BDF-CCDB-5BBD-6CDAB28649B1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08889" y="3483498"/>
            <a:ext cx="608400" cy="608400"/>
          </a:xfrm>
          <a:prstGeom prst="rect">
            <a:avLst/>
          </a:prstGeom>
        </p:spPr>
      </p:pic>
      <p:sp>
        <p:nvSpPr>
          <p:cNvPr id="38" name="文字方塊:資料庫">
            <a:extLst>
              <a:ext uri="{FF2B5EF4-FFF2-40B4-BE49-F238E27FC236}">
                <a16:creationId xmlns:a16="http://schemas.microsoft.com/office/drawing/2014/main" id="{FB55687C-8DE8-EA4E-9AFF-130A204BCC22}"/>
              </a:ext>
            </a:extLst>
          </p:cNvPr>
          <p:cNvSpPr txBox="1"/>
          <p:nvPr/>
        </p:nvSpPr>
        <p:spPr>
          <a:xfrm>
            <a:off x="851496" y="2864118"/>
            <a:ext cx="2230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000" b="1">
                <a:solidFill>
                  <a:srgbClr val="FF5050"/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</a:defRPr>
            </a:lvl1pPr>
          </a:lstStyle>
          <a:p>
            <a:r>
              <a:rPr lang="zh-TW" altLang="en-US" sz="1800" dirty="0">
                <a:solidFill>
                  <a:schemeClr val="accent5">
                    <a:lumMod val="50000"/>
                  </a:schemeClr>
                </a:solidFill>
              </a:rPr>
              <a:t>資料庫</a:t>
            </a:r>
          </a:p>
        </p:txBody>
      </p:sp>
      <p:pic>
        <p:nvPicPr>
          <p:cNvPr id="3" name="Logo:資料庫" descr="資料庫 以實心填滿">
            <a:extLst>
              <a:ext uri="{FF2B5EF4-FFF2-40B4-BE49-F238E27FC236}">
                <a16:creationId xmlns:a16="http://schemas.microsoft.com/office/drawing/2014/main" id="{922A8AB9-8075-D6A4-34F6-241EC84C97E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08889" y="2745380"/>
            <a:ext cx="608400" cy="608400"/>
          </a:xfrm>
          <a:prstGeom prst="rect">
            <a:avLst/>
          </a:prstGeom>
        </p:spPr>
      </p:pic>
      <p:sp>
        <p:nvSpPr>
          <p:cNvPr id="8" name="文字方塊:天氣資訊">
            <a:extLst>
              <a:ext uri="{FF2B5EF4-FFF2-40B4-BE49-F238E27FC236}">
                <a16:creationId xmlns:a16="http://schemas.microsoft.com/office/drawing/2014/main" id="{9E52A4DC-3384-0100-FC8B-701130D391D4}"/>
              </a:ext>
            </a:extLst>
          </p:cNvPr>
          <p:cNvSpPr txBox="1"/>
          <p:nvPr/>
        </p:nvSpPr>
        <p:spPr>
          <a:xfrm>
            <a:off x="851496" y="2138404"/>
            <a:ext cx="2230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000" b="1">
                <a:solidFill>
                  <a:srgbClr val="FF5050"/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</a:defRPr>
            </a:lvl1pPr>
          </a:lstStyle>
          <a:p>
            <a:r>
              <a:rPr lang="zh-TW" altLang="en-US" sz="1800" dirty="0">
                <a:solidFill>
                  <a:schemeClr val="accent5">
                    <a:lumMod val="50000"/>
                  </a:schemeClr>
                </a:solidFill>
              </a:rPr>
              <a:t>天氣資訊</a:t>
            </a:r>
          </a:p>
        </p:txBody>
      </p:sp>
      <p:pic>
        <p:nvPicPr>
          <p:cNvPr id="34" name="Logo:天氣資訊" descr="雪人 以實心填滿">
            <a:extLst>
              <a:ext uri="{FF2B5EF4-FFF2-40B4-BE49-F238E27FC236}">
                <a16:creationId xmlns:a16="http://schemas.microsoft.com/office/drawing/2014/main" id="{C8A1B9AC-19C1-CF43-D9E0-A35368F5A0C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08889" y="2007262"/>
            <a:ext cx="608400" cy="608400"/>
          </a:xfrm>
          <a:prstGeom prst="rect">
            <a:avLst/>
          </a:prstGeom>
        </p:spPr>
      </p:pic>
      <p:sp>
        <p:nvSpPr>
          <p:cNvPr id="64" name="文字方塊:衣物辨識">
            <a:extLst>
              <a:ext uri="{FF2B5EF4-FFF2-40B4-BE49-F238E27FC236}">
                <a16:creationId xmlns:a16="http://schemas.microsoft.com/office/drawing/2014/main" id="{4A093D88-4889-BA56-F96F-C669EF0E42D1}"/>
              </a:ext>
            </a:extLst>
          </p:cNvPr>
          <p:cNvSpPr txBox="1"/>
          <p:nvPr/>
        </p:nvSpPr>
        <p:spPr>
          <a:xfrm>
            <a:off x="851496" y="1408055"/>
            <a:ext cx="2761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000" b="1">
                <a:solidFill>
                  <a:srgbClr val="FF5050"/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</a:defRPr>
            </a:lvl1pPr>
          </a:lstStyle>
          <a:p>
            <a:r>
              <a:rPr lang="zh-TW" altLang="en-US" sz="1800" dirty="0">
                <a:solidFill>
                  <a:schemeClr val="accent5">
                    <a:lumMod val="50000"/>
                  </a:schemeClr>
                </a:solidFill>
              </a:rPr>
              <a:t>衣物辨識</a:t>
            </a:r>
            <a:endParaRPr lang="zh-TW" altLang="en-US" sz="1800" b="0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15" name="Logo:衣物辨識" descr="眼睛 以實心填滿">
            <a:extLst>
              <a:ext uri="{FF2B5EF4-FFF2-40B4-BE49-F238E27FC236}">
                <a16:creationId xmlns:a16="http://schemas.microsoft.com/office/drawing/2014/main" id="{28C5BF26-0A69-3409-CD5B-086C827BA30F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08889" y="1273353"/>
            <a:ext cx="608400" cy="608400"/>
          </a:xfrm>
          <a:prstGeom prst="rect">
            <a:avLst/>
          </a:prstGeom>
        </p:spPr>
      </p:pic>
      <p:pic>
        <p:nvPicPr>
          <p:cNvPr id="40" name="箭頭:Now" descr="播放 以實心填滿">
            <a:extLst>
              <a:ext uri="{FF2B5EF4-FFF2-40B4-BE49-F238E27FC236}">
                <a16:creationId xmlns:a16="http://schemas.microsoft.com/office/drawing/2014/main" id="{AE35B683-40C9-9E5B-0073-CE00D48AE57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 flipH="1">
            <a:off x="1780470" y="2861898"/>
            <a:ext cx="372784" cy="372784"/>
          </a:xfrm>
          <a:prstGeom prst="rect">
            <a:avLst/>
          </a:prstGeom>
        </p:spPr>
      </p:pic>
      <p:pic>
        <p:nvPicPr>
          <p:cNvPr id="2" name="R1">
            <a:extLst>
              <a:ext uri="{FF2B5EF4-FFF2-40B4-BE49-F238E27FC236}">
                <a16:creationId xmlns:a16="http://schemas.microsoft.com/office/drawing/2014/main" id="{F397A369-3CE1-F6BE-7267-67ED1EC6E92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8102" y="573315"/>
            <a:ext cx="8276346" cy="5039839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298BAEA8-0FF0-1D31-F74C-86A375191E95}"/>
              </a:ext>
            </a:extLst>
          </p:cNvPr>
          <p:cNvSpPr txBox="1"/>
          <p:nvPr/>
        </p:nvSpPr>
        <p:spPr>
          <a:xfrm>
            <a:off x="7727989" y="2047139"/>
            <a:ext cx="1181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rgbClr val="7030A0"/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顏色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C96B4603-E6A1-651D-A3CD-B661B5D98097}"/>
              </a:ext>
            </a:extLst>
          </p:cNvPr>
          <p:cNvSpPr txBox="1"/>
          <p:nvPr/>
        </p:nvSpPr>
        <p:spPr>
          <a:xfrm>
            <a:off x="10381151" y="2908568"/>
            <a:ext cx="64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chemeClr val="accent6">
                    <a:lumMod val="7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城市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B0D9448B-83EF-CFE0-8CBC-1C27D4D1D5EC}"/>
              </a:ext>
            </a:extLst>
          </p:cNvPr>
          <p:cNvSpPr txBox="1"/>
          <p:nvPr/>
        </p:nvSpPr>
        <p:spPr>
          <a:xfrm>
            <a:off x="10381151" y="539090"/>
            <a:ext cx="64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chemeClr val="accent6">
                    <a:lumMod val="7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測站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8F84B8F7-E24C-161C-C748-1C6FBE18DCA5}"/>
              </a:ext>
            </a:extLst>
          </p:cNvPr>
          <p:cNvSpPr txBox="1"/>
          <p:nvPr/>
        </p:nvSpPr>
        <p:spPr>
          <a:xfrm>
            <a:off x="9447701" y="5616198"/>
            <a:ext cx="1428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使用者資料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BF62DB9F-844C-731D-A1AF-B84F6FB71B21}"/>
              </a:ext>
            </a:extLst>
          </p:cNvPr>
          <p:cNvSpPr txBox="1"/>
          <p:nvPr/>
        </p:nvSpPr>
        <p:spPr>
          <a:xfrm>
            <a:off x="4917611" y="723756"/>
            <a:ext cx="1119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rgbClr val="7030A0"/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衣物分類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18BBF201-8931-8A93-D3C6-A3781C508EA9}"/>
              </a:ext>
            </a:extLst>
          </p:cNvPr>
          <p:cNvSpPr txBox="1"/>
          <p:nvPr/>
        </p:nvSpPr>
        <p:spPr>
          <a:xfrm>
            <a:off x="6825533" y="5647379"/>
            <a:ext cx="1197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衣物資料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06271D7E-2687-4A05-CFD6-7A44EEC6AD57}"/>
              </a:ext>
            </a:extLst>
          </p:cNvPr>
          <p:cNvSpPr txBox="1"/>
          <p:nvPr/>
        </p:nvSpPr>
        <p:spPr>
          <a:xfrm>
            <a:off x="3915391" y="5301267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組合資料</a:t>
            </a: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A2A762FB-2213-EBFB-D8F2-3C6F0ADAA816}"/>
              </a:ext>
            </a:extLst>
          </p:cNvPr>
          <p:cNvSpPr txBox="1"/>
          <p:nvPr/>
        </p:nvSpPr>
        <p:spPr>
          <a:xfrm>
            <a:off x="7760542" y="539090"/>
            <a:ext cx="1181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rgbClr val="7030A0"/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顏色搭配</a:t>
            </a: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DFF2E0DC-AFDE-7EBC-DD18-ADB2BCB84CE6}"/>
              </a:ext>
            </a:extLst>
          </p:cNvPr>
          <p:cNvSpPr txBox="1"/>
          <p:nvPr/>
        </p:nvSpPr>
        <p:spPr>
          <a:xfrm>
            <a:off x="4929087" y="1862473"/>
            <a:ext cx="1107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rgbClr val="7030A0"/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衣物類別</a:t>
            </a: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011200A4-AE7C-E1BD-FB02-317703D3F6C9}"/>
              </a:ext>
            </a:extLst>
          </p:cNvPr>
          <p:cNvSpPr txBox="1"/>
          <p:nvPr/>
        </p:nvSpPr>
        <p:spPr>
          <a:xfrm>
            <a:off x="4447652" y="6276677"/>
            <a:ext cx="182866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200" dirty="0">
                <a:solidFill>
                  <a:srgbClr val="7030A0"/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資料分類</a:t>
            </a: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1DE75BA4-EC9D-3335-8B0A-F6D9EAAFFB86}"/>
              </a:ext>
            </a:extLst>
          </p:cNvPr>
          <p:cNvSpPr txBox="1"/>
          <p:nvPr/>
        </p:nvSpPr>
        <p:spPr>
          <a:xfrm>
            <a:off x="6813656" y="6276677"/>
            <a:ext cx="182866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200" dirty="0">
                <a:solidFill>
                  <a:srgbClr val="FF0000"/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實際儲存</a:t>
            </a: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51BECA81-49D3-5507-47BB-6D771B689F0F}"/>
              </a:ext>
            </a:extLst>
          </p:cNvPr>
          <p:cNvSpPr txBox="1"/>
          <p:nvPr/>
        </p:nvSpPr>
        <p:spPr>
          <a:xfrm>
            <a:off x="9179660" y="6276677"/>
            <a:ext cx="182866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200" dirty="0">
                <a:solidFill>
                  <a:schemeClr val="accent6">
                    <a:lumMod val="7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天氣資訊</a:t>
            </a:r>
          </a:p>
        </p:txBody>
      </p:sp>
      <p:sp>
        <p:nvSpPr>
          <p:cNvPr id="23" name="橢圓 22">
            <a:extLst>
              <a:ext uri="{FF2B5EF4-FFF2-40B4-BE49-F238E27FC236}">
                <a16:creationId xmlns:a16="http://schemas.microsoft.com/office/drawing/2014/main" id="{7AB7FF45-A2C0-F79B-882F-7603ECFEEAAD}"/>
              </a:ext>
            </a:extLst>
          </p:cNvPr>
          <p:cNvSpPr/>
          <p:nvPr/>
        </p:nvSpPr>
        <p:spPr>
          <a:xfrm>
            <a:off x="4231274" y="6370789"/>
            <a:ext cx="252000" cy="25200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200"/>
          </a:p>
        </p:txBody>
      </p:sp>
      <p:sp>
        <p:nvSpPr>
          <p:cNvPr id="24" name="橢圓 23">
            <a:extLst>
              <a:ext uri="{FF2B5EF4-FFF2-40B4-BE49-F238E27FC236}">
                <a16:creationId xmlns:a16="http://schemas.microsoft.com/office/drawing/2014/main" id="{8BE351C2-8E53-E287-2D01-41BE17231CFC}"/>
              </a:ext>
            </a:extLst>
          </p:cNvPr>
          <p:cNvSpPr/>
          <p:nvPr/>
        </p:nvSpPr>
        <p:spPr>
          <a:xfrm>
            <a:off x="6632899" y="6370789"/>
            <a:ext cx="252000" cy="25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200"/>
          </a:p>
        </p:txBody>
      </p:sp>
      <p:sp>
        <p:nvSpPr>
          <p:cNvPr id="25" name="橢圓 24">
            <a:extLst>
              <a:ext uri="{FF2B5EF4-FFF2-40B4-BE49-F238E27FC236}">
                <a16:creationId xmlns:a16="http://schemas.microsoft.com/office/drawing/2014/main" id="{550E3E47-4DFD-2BAE-0B66-CBD4B5DC9AFC}"/>
              </a:ext>
            </a:extLst>
          </p:cNvPr>
          <p:cNvSpPr/>
          <p:nvPr/>
        </p:nvSpPr>
        <p:spPr>
          <a:xfrm>
            <a:off x="8985747" y="6370789"/>
            <a:ext cx="252000" cy="252000"/>
          </a:xfrm>
          <a:prstGeom prst="ellipse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200"/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E91A14E0-0E7F-B0FB-EE55-A8D8ECD57400}"/>
              </a:ext>
            </a:extLst>
          </p:cNvPr>
          <p:cNvSpPr txBox="1"/>
          <p:nvPr/>
        </p:nvSpPr>
        <p:spPr>
          <a:xfrm>
            <a:off x="3098102" y="160865"/>
            <a:ext cx="53890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資料庫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ER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關聯圖</a:t>
            </a:r>
            <a:r>
              <a:rPr lang="zh-TW" altLang="en-US" sz="1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－正規標準化</a:t>
            </a:r>
            <a:endParaRPr lang="zh-TW" altLang="en-US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3B4187D3-58C5-37BC-77D3-AC0CD243892C}"/>
              </a:ext>
            </a:extLst>
          </p:cNvPr>
          <p:cNvSpPr/>
          <p:nvPr/>
        </p:nvSpPr>
        <p:spPr>
          <a:xfrm>
            <a:off x="3098102" y="570271"/>
            <a:ext cx="5734613" cy="2663159"/>
          </a:xfrm>
          <a:custGeom>
            <a:avLst/>
            <a:gdLst>
              <a:gd name="connsiteX0" fmla="*/ 0 w 5734613"/>
              <a:gd name="connsiteY0" fmla="*/ 0 h 2663159"/>
              <a:gd name="connsiteX1" fmla="*/ 630807 w 5734613"/>
              <a:gd name="connsiteY1" fmla="*/ 0 h 2663159"/>
              <a:gd name="connsiteX2" fmla="*/ 1089576 w 5734613"/>
              <a:gd name="connsiteY2" fmla="*/ 0 h 2663159"/>
              <a:gd name="connsiteX3" fmla="*/ 1720384 w 5734613"/>
              <a:gd name="connsiteY3" fmla="*/ 0 h 2663159"/>
              <a:gd name="connsiteX4" fmla="*/ 2408537 w 5734613"/>
              <a:gd name="connsiteY4" fmla="*/ 0 h 2663159"/>
              <a:gd name="connsiteX5" fmla="*/ 2867307 w 5734613"/>
              <a:gd name="connsiteY5" fmla="*/ 0 h 2663159"/>
              <a:gd name="connsiteX6" fmla="*/ 3440768 w 5734613"/>
              <a:gd name="connsiteY6" fmla="*/ 0 h 2663159"/>
              <a:gd name="connsiteX7" fmla="*/ 3956883 w 5734613"/>
              <a:gd name="connsiteY7" fmla="*/ 0 h 2663159"/>
              <a:gd name="connsiteX8" fmla="*/ 4645037 w 5734613"/>
              <a:gd name="connsiteY8" fmla="*/ 0 h 2663159"/>
              <a:gd name="connsiteX9" fmla="*/ 5218498 w 5734613"/>
              <a:gd name="connsiteY9" fmla="*/ 0 h 2663159"/>
              <a:gd name="connsiteX10" fmla="*/ 5734613 w 5734613"/>
              <a:gd name="connsiteY10" fmla="*/ 0 h 2663159"/>
              <a:gd name="connsiteX11" fmla="*/ 5734613 w 5734613"/>
              <a:gd name="connsiteY11" fmla="*/ 559263 h 2663159"/>
              <a:gd name="connsiteX12" fmla="*/ 5734613 w 5734613"/>
              <a:gd name="connsiteY12" fmla="*/ 1038632 h 2663159"/>
              <a:gd name="connsiteX13" fmla="*/ 5734613 w 5734613"/>
              <a:gd name="connsiteY13" fmla="*/ 1571264 h 2663159"/>
              <a:gd name="connsiteX14" fmla="*/ 5734613 w 5734613"/>
              <a:gd name="connsiteY14" fmla="*/ 2050632 h 2663159"/>
              <a:gd name="connsiteX15" fmla="*/ 5734613 w 5734613"/>
              <a:gd name="connsiteY15" fmla="*/ 2663159 h 2663159"/>
              <a:gd name="connsiteX16" fmla="*/ 5333190 w 5734613"/>
              <a:gd name="connsiteY16" fmla="*/ 2663159 h 2663159"/>
              <a:gd name="connsiteX17" fmla="*/ 4702383 w 5734613"/>
              <a:gd name="connsiteY17" fmla="*/ 2663159 h 2663159"/>
              <a:gd name="connsiteX18" fmla="*/ 4186267 w 5734613"/>
              <a:gd name="connsiteY18" fmla="*/ 2663159 h 2663159"/>
              <a:gd name="connsiteX19" fmla="*/ 3498114 w 5734613"/>
              <a:gd name="connsiteY19" fmla="*/ 2663159 h 2663159"/>
              <a:gd name="connsiteX20" fmla="*/ 3039345 w 5734613"/>
              <a:gd name="connsiteY20" fmla="*/ 2663159 h 2663159"/>
              <a:gd name="connsiteX21" fmla="*/ 2637922 w 5734613"/>
              <a:gd name="connsiteY21" fmla="*/ 2663159 h 2663159"/>
              <a:gd name="connsiteX22" fmla="*/ 2064461 w 5734613"/>
              <a:gd name="connsiteY22" fmla="*/ 2663159 h 2663159"/>
              <a:gd name="connsiteX23" fmla="*/ 1490999 w 5734613"/>
              <a:gd name="connsiteY23" fmla="*/ 2663159 h 2663159"/>
              <a:gd name="connsiteX24" fmla="*/ 974884 w 5734613"/>
              <a:gd name="connsiteY24" fmla="*/ 2663159 h 2663159"/>
              <a:gd name="connsiteX25" fmla="*/ 0 w 5734613"/>
              <a:gd name="connsiteY25" fmla="*/ 2663159 h 2663159"/>
              <a:gd name="connsiteX26" fmla="*/ 0 w 5734613"/>
              <a:gd name="connsiteY26" fmla="*/ 2103896 h 2663159"/>
              <a:gd name="connsiteX27" fmla="*/ 0 w 5734613"/>
              <a:gd name="connsiteY27" fmla="*/ 1571264 h 2663159"/>
              <a:gd name="connsiteX28" fmla="*/ 0 w 5734613"/>
              <a:gd name="connsiteY28" fmla="*/ 985369 h 2663159"/>
              <a:gd name="connsiteX29" fmla="*/ 0 w 5734613"/>
              <a:gd name="connsiteY29" fmla="*/ 0 h 2663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5734613" h="2663159" extrusionOk="0">
                <a:moveTo>
                  <a:pt x="0" y="0"/>
                </a:moveTo>
                <a:cubicBezTo>
                  <a:pt x="305343" y="-46657"/>
                  <a:pt x="445236" y="72102"/>
                  <a:pt x="630807" y="0"/>
                </a:cubicBezTo>
                <a:cubicBezTo>
                  <a:pt x="816378" y="-72102"/>
                  <a:pt x="948199" y="4700"/>
                  <a:pt x="1089576" y="0"/>
                </a:cubicBezTo>
                <a:cubicBezTo>
                  <a:pt x="1230953" y="-4700"/>
                  <a:pt x="1541310" y="3606"/>
                  <a:pt x="1720384" y="0"/>
                </a:cubicBezTo>
                <a:cubicBezTo>
                  <a:pt x="1899458" y="-3606"/>
                  <a:pt x="2209962" y="47900"/>
                  <a:pt x="2408537" y="0"/>
                </a:cubicBezTo>
                <a:cubicBezTo>
                  <a:pt x="2607112" y="-47900"/>
                  <a:pt x="2687404" y="21179"/>
                  <a:pt x="2867307" y="0"/>
                </a:cubicBezTo>
                <a:cubicBezTo>
                  <a:pt x="3047210" y="-21179"/>
                  <a:pt x="3236763" y="51626"/>
                  <a:pt x="3440768" y="0"/>
                </a:cubicBezTo>
                <a:cubicBezTo>
                  <a:pt x="3644773" y="-51626"/>
                  <a:pt x="3752453" y="2030"/>
                  <a:pt x="3956883" y="0"/>
                </a:cubicBezTo>
                <a:cubicBezTo>
                  <a:pt x="4161314" y="-2030"/>
                  <a:pt x="4478434" y="56885"/>
                  <a:pt x="4645037" y="0"/>
                </a:cubicBezTo>
                <a:cubicBezTo>
                  <a:pt x="4811640" y="-56885"/>
                  <a:pt x="5103436" y="27067"/>
                  <a:pt x="5218498" y="0"/>
                </a:cubicBezTo>
                <a:cubicBezTo>
                  <a:pt x="5333560" y="-27067"/>
                  <a:pt x="5482655" y="38373"/>
                  <a:pt x="5734613" y="0"/>
                </a:cubicBezTo>
                <a:cubicBezTo>
                  <a:pt x="5795181" y="120074"/>
                  <a:pt x="5672655" y="315970"/>
                  <a:pt x="5734613" y="559263"/>
                </a:cubicBezTo>
                <a:cubicBezTo>
                  <a:pt x="5796571" y="802556"/>
                  <a:pt x="5702419" y="902432"/>
                  <a:pt x="5734613" y="1038632"/>
                </a:cubicBezTo>
                <a:cubicBezTo>
                  <a:pt x="5766807" y="1174832"/>
                  <a:pt x="5724953" y="1419326"/>
                  <a:pt x="5734613" y="1571264"/>
                </a:cubicBezTo>
                <a:cubicBezTo>
                  <a:pt x="5744273" y="1723202"/>
                  <a:pt x="5709218" y="1852946"/>
                  <a:pt x="5734613" y="2050632"/>
                </a:cubicBezTo>
                <a:cubicBezTo>
                  <a:pt x="5760008" y="2248318"/>
                  <a:pt x="5666484" y="2406406"/>
                  <a:pt x="5734613" y="2663159"/>
                </a:cubicBezTo>
                <a:cubicBezTo>
                  <a:pt x="5588735" y="2710597"/>
                  <a:pt x="5481976" y="2632890"/>
                  <a:pt x="5333190" y="2663159"/>
                </a:cubicBezTo>
                <a:cubicBezTo>
                  <a:pt x="5184404" y="2693428"/>
                  <a:pt x="4995367" y="2592993"/>
                  <a:pt x="4702383" y="2663159"/>
                </a:cubicBezTo>
                <a:cubicBezTo>
                  <a:pt x="4409399" y="2733325"/>
                  <a:pt x="4326556" y="2634628"/>
                  <a:pt x="4186267" y="2663159"/>
                </a:cubicBezTo>
                <a:cubicBezTo>
                  <a:pt x="4045978" y="2691690"/>
                  <a:pt x="3691414" y="2596850"/>
                  <a:pt x="3498114" y="2663159"/>
                </a:cubicBezTo>
                <a:cubicBezTo>
                  <a:pt x="3304814" y="2729468"/>
                  <a:pt x="3233038" y="2609807"/>
                  <a:pt x="3039345" y="2663159"/>
                </a:cubicBezTo>
                <a:cubicBezTo>
                  <a:pt x="2845652" y="2716511"/>
                  <a:pt x="2831972" y="2626911"/>
                  <a:pt x="2637922" y="2663159"/>
                </a:cubicBezTo>
                <a:cubicBezTo>
                  <a:pt x="2443872" y="2699407"/>
                  <a:pt x="2275854" y="2615699"/>
                  <a:pt x="2064461" y="2663159"/>
                </a:cubicBezTo>
                <a:cubicBezTo>
                  <a:pt x="1853068" y="2710619"/>
                  <a:pt x="1725716" y="2621311"/>
                  <a:pt x="1490999" y="2663159"/>
                </a:cubicBezTo>
                <a:cubicBezTo>
                  <a:pt x="1256282" y="2705007"/>
                  <a:pt x="1118483" y="2640978"/>
                  <a:pt x="974884" y="2663159"/>
                </a:cubicBezTo>
                <a:cubicBezTo>
                  <a:pt x="831286" y="2685340"/>
                  <a:pt x="439861" y="2600748"/>
                  <a:pt x="0" y="2663159"/>
                </a:cubicBezTo>
                <a:cubicBezTo>
                  <a:pt x="-35113" y="2395852"/>
                  <a:pt x="3627" y="2337607"/>
                  <a:pt x="0" y="2103896"/>
                </a:cubicBezTo>
                <a:cubicBezTo>
                  <a:pt x="-3627" y="1870185"/>
                  <a:pt x="12808" y="1702360"/>
                  <a:pt x="0" y="1571264"/>
                </a:cubicBezTo>
                <a:cubicBezTo>
                  <a:pt x="-12808" y="1440168"/>
                  <a:pt x="39149" y="1130197"/>
                  <a:pt x="0" y="985369"/>
                </a:cubicBezTo>
                <a:cubicBezTo>
                  <a:pt x="-39149" y="840541"/>
                  <a:pt x="110767" y="199599"/>
                  <a:pt x="0" y="0"/>
                </a:cubicBezTo>
                <a:close/>
              </a:path>
            </a:pathLst>
          </a:custGeom>
          <a:noFill/>
          <a:ln w="57150">
            <a:solidFill>
              <a:srgbClr val="7030A0"/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380630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C0A165C3-84FA-CD69-185A-BD3C0875BC37}"/>
              </a:ext>
            </a:extLst>
          </p:cNvPr>
          <p:cNvSpPr/>
          <p:nvPr/>
        </p:nvSpPr>
        <p:spPr>
          <a:xfrm>
            <a:off x="8909089" y="570271"/>
            <a:ext cx="2803064" cy="3393528"/>
          </a:xfrm>
          <a:custGeom>
            <a:avLst/>
            <a:gdLst>
              <a:gd name="connsiteX0" fmla="*/ 0 w 2803064"/>
              <a:gd name="connsiteY0" fmla="*/ 0 h 3393528"/>
              <a:gd name="connsiteX1" fmla="*/ 588643 w 2803064"/>
              <a:gd name="connsiteY1" fmla="*/ 0 h 3393528"/>
              <a:gd name="connsiteX2" fmla="*/ 1093195 w 2803064"/>
              <a:gd name="connsiteY2" fmla="*/ 0 h 3393528"/>
              <a:gd name="connsiteX3" fmla="*/ 1681838 w 2803064"/>
              <a:gd name="connsiteY3" fmla="*/ 0 h 3393528"/>
              <a:gd name="connsiteX4" fmla="*/ 2298512 w 2803064"/>
              <a:gd name="connsiteY4" fmla="*/ 0 h 3393528"/>
              <a:gd name="connsiteX5" fmla="*/ 2803064 w 2803064"/>
              <a:gd name="connsiteY5" fmla="*/ 0 h 3393528"/>
              <a:gd name="connsiteX6" fmla="*/ 2803064 w 2803064"/>
              <a:gd name="connsiteY6" fmla="*/ 565588 h 3393528"/>
              <a:gd name="connsiteX7" fmla="*/ 2803064 w 2803064"/>
              <a:gd name="connsiteY7" fmla="*/ 1131176 h 3393528"/>
              <a:gd name="connsiteX8" fmla="*/ 2803064 w 2803064"/>
              <a:gd name="connsiteY8" fmla="*/ 1696764 h 3393528"/>
              <a:gd name="connsiteX9" fmla="*/ 2803064 w 2803064"/>
              <a:gd name="connsiteY9" fmla="*/ 2296287 h 3393528"/>
              <a:gd name="connsiteX10" fmla="*/ 2803064 w 2803064"/>
              <a:gd name="connsiteY10" fmla="*/ 2895811 h 3393528"/>
              <a:gd name="connsiteX11" fmla="*/ 2803064 w 2803064"/>
              <a:gd name="connsiteY11" fmla="*/ 3393528 h 3393528"/>
              <a:gd name="connsiteX12" fmla="*/ 2298512 w 2803064"/>
              <a:gd name="connsiteY12" fmla="*/ 3393528 h 3393528"/>
              <a:gd name="connsiteX13" fmla="*/ 1821992 w 2803064"/>
              <a:gd name="connsiteY13" fmla="*/ 3393528 h 3393528"/>
              <a:gd name="connsiteX14" fmla="*/ 1205318 w 2803064"/>
              <a:gd name="connsiteY14" fmla="*/ 3393528 h 3393528"/>
              <a:gd name="connsiteX15" fmla="*/ 728797 w 2803064"/>
              <a:gd name="connsiteY15" fmla="*/ 3393528 h 3393528"/>
              <a:gd name="connsiteX16" fmla="*/ 0 w 2803064"/>
              <a:gd name="connsiteY16" fmla="*/ 3393528 h 3393528"/>
              <a:gd name="connsiteX17" fmla="*/ 0 w 2803064"/>
              <a:gd name="connsiteY17" fmla="*/ 2794005 h 3393528"/>
              <a:gd name="connsiteX18" fmla="*/ 0 w 2803064"/>
              <a:gd name="connsiteY18" fmla="*/ 2160546 h 3393528"/>
              <a:gd name="connsiteX19" fmla="*/ 0 w 2803064"/>
              <a:gd name="connsiteY19" fmla="*/ 1696764 h 3393528"/>
              <a:gd name="connsiteX20" fmla="*/ 0 w 2803064"/>
              <a:gd name="connsiteY20" fmla="*/ 1063305 h 3393528"/>
              <a:gd name="connsiteX21" fmla="*/ 0 w 2803064"/>
              <a:gd name="connsiteY21" fmla="*/ 0 h 33935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803064" h="3393528" extrusionOk="0">
                <a:moveTo>
                  <a:pt x="0" y="0"/>
                </a:moveTo>
                <a:cubicBezTo>
                  <a:pt x="216822" y="-15268"/>
                  <a:pt x="466844" y="48857"/>
                  <a:pt x="588643" y="0"/>
                </a:cubicBezTo>
                <a:cubicBezTo>
                  <a:pt x="710442" y="-48857"/>
                  <a:pt x="931514" y="52105"/>
                  <a:pt x="1093195" y="0"/>
                </a:cubicBezTo>
                <a:cubicBezTo>
                  <a:pt x="1254876" y="-52105"/>
                  <a:pt x="1528119" y="37414"/>
                  <a:pt x="1681838" y="0"/>
                </a:cubicBezTo>
                <a:cubicBezTo>
                  <a:pt x="1835557" y="-37414"/>
                  <a:pt x="2098620" y="63343"/>
                  <a:pt x="2298512" y="0"/>
                </a:cubicBezTo>
                <a:cubicBezTo>
                  <a:pt x="2498404" y="-63343"/>
                  <a:pt x="2701329" y="34452"/>
                  <a:pt x="2803064" y="0"/>
                </a:cubicBezTo>
                <a:cubicBezTo>
                  <a:pt x="2832213" y="261148"/>
                  <a:pt x="2758192" y="353348"/>
                  <a:pt x="2803064" y="565588"/>
                </a:cubicBezTo>
                <a:cubicBezTo>
                  <a:pt x="2847936" y="777828"/>
                  <a:pt x="2741887" y="970295"/>
                  <a:pt x="2803064" y="1131176"/>
                </a:cubicBezTo>
                <a:cubicBezTo>
                  <a:pt x="2864241" y="1292057"/>
                  <a:pt x="2801336" y="1507814"/>
                  <a:pt x="2803064" y="1696764"/>
                </a:cubicBezTo>
                <a:cubicBezTo>
                  <a:pt x="2804792" y="1885714"/>
                  <a:pt x="2788934" y="2100703"/>
                  <a:pt x="2803064" y="2296287"/>
                </a:cubicBezTo>
                <a:cubicBezTo>
                  <a:pt x="2817194" y="2491871"/>
                  <a:pt x="2774376" y="2692880"/>
                  <a:pt x="2803064" y="2895811"/>
                </a:cubicBezTo>
                <a:cubicBezTo>
                  <a:pt x="2831752" y="3098742"/>
                  <a:pt x="2780382" y="3187217"/>
                  <a:pt x="2803064" y="3393528"/>
                </a:cubicBezTo>
                <a:cubicBezTo>
                  <a:pt x="2580349" y="3416425"/>
                  <a:pt x="2505916" y="3387940"/>
                  <a:pt x="2298512" y="3393528"/>
                </a:cubicBezTo>
                <a:cubicBezTo>
                  <a:pt x="2091108" y="3399116"/>
                  <a:pt x="1986470" y="3391638"/>
                  <a:pt x="1821992" y="3393528"/>
                </a:cubicBezTo>
                <a:cubicBezTo>
                  <a:pt x="1657514" y="3395418"/>
                  <a:pt x="1511679" y="3320111"/>
                  <a:pt x="1205318" y="3393528"/>
                </a:cubicBezTo>
                <a:cubicBezTo>
                  <a:pt x="898957" y="3466945"/>
                  <a:pt x="903852" y="3365842"/>
                  <a:pt x="728797" y="3393528"/>
                </a:cubicBezTo>
                <a:cubicBezTo>
                  <a:pt x="553742" y="3421214"/>
                  <a:pt x="270923" y="3309933"/>
                  <a:pt x="0" y="3393528"/>
                </a:cubicBezTo>
                <a:cubicBezTo>
                  <a:pt x="-3495" y="3160056"/>
                  <a:pt x="44596" y="2937296"/>
                  <a:pt x="0" y="2794005"/>
                </a:cubicBezTo>
                <a:cubicBezTo>
                  <a:pt x="-44596" y="2650714"/>
                  <a:pt x="14262" y="2449626"/>
                  <a:pt x="0" y="2160546"/>
                </a:cubicBezTo>
                <a:cubicBezTo>
                  <a:pt x="-14262" y="1871466"/>
                  <a:pt x="618" y="1890268"/>
                  <a:pt x="0" y="1696764"/>
                </a:cubicBezTo>
                <a:cubicBezTo>
                  <a:pt x="-618" y="1503260"/>
                  <a:pt x="38653" y="1268825"/>
                  <a:pt x="0" y="1063305"/>
                </a:cubicBezTo>
                <a:cubicBezTo>
                  <a:pt x="-38653" y="857785"/>
                  <a:pt x="86754" y="332687"/>
                  <a:pt x="0" y="0"/>
                </a:cubicBezTo>
                <a:close/>
              </a:path>
            </a:pathLst>
          </a:custGeom>
          <a:noFill/>
          <a:ln w="57150">
            <a:solidFill>
              <a:srgbClr val="00B050"/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380630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1" name="L 圖案 30">
            <a:extLst>
              <a:ext uri="{FF2B5EF4-FFF2-40B4-BE49-F238E27FC236}">
                <a16:creationId xmlns:a16="http://schemas.microsoft.com/office/drawing/2014/main" id="{A739A34F-1240-E41B-9C95-E43387864551}"/>
              </a:ext>
            </a:extLst>
          </p:cNvPr>
          <p:cNvSpPr/>
          <p:nvPr/>
        </p:nvSpPr>
        <p:spPr>
          <a:xfrm rot="5400000" flipH="1">
            <a:off x="6021140" y="310391"/>
            <a:ext cx="2752100" cy="8598178"/>
          </a:xfrm>
          <a:custGeom>
            <a:avLst/>
            <a:gdLst>
              <a:gd name="connsiteX0" fmla="*/ 0 w 2752100"/>
              <a:gd name="connsiteY0" fmla="*/ 0 h 8598178"/>
              <a:gd name="connsiteX1" fmla="*/ 640137 w 2752100"/>
              <a:gd name="connsiteY1" fmla="*/ 0 h 8598178"/>
              <a:gd name="connsiteX2" fmla="*/ 1280275 w 2752100"/>
              <a:gd name="connsiteY2" fmla="*/ 0 h 8598178"/>
              <a:gd name="connsiteX3" fmla="*/ 1979806 w 2752100"/>
              <a:gd name="connsiteY3" fmla="*/ 0 h 8598178"/>
              <a:gd name="connsiteX4" fmla="*/ 1979806 w 2752100"/>
              <a:gd name="connsiteY4" fmla="*/ 605673 h 8598178"/>
              <a:gd name="connsiteX5" fmla="*/ 1979806 w 2752100"/>
              <a:gd name="connsiteY5" fmla="*/ 1153663 h 8598178"/>
              <a:gd name="connsiteX6" fmla="*/ 1979806 w 2752100"/>
              <a:gd name="connsiteY6" fmla="*/ 1730495 h 8598178"/>
              <a:gd name="connsiteX7" fmla="*/ 1979806 w 2752100"/>
              <a:gd name="connsiteY7" fmla="*/ 2220802 h 8598178"/>
              <a:gd name="connsiteX8" fmla="*/ 1979806 w 2752100"/>
              <a:gd name="connsiteY8" fmla="*/ 2884158 h 8598178"/>
              <a:gd name="connsiteX9" fmla="*/ 2350507 w 2752100"/>
              <a:gd name="connsiteY9" fmla="*/ 2884158 h 8598178"/>
              <a:gd name="connsiteX10" fmla="*/ 2752100 w 2752100"/>
              <a:gd name="connsiteY10" fmla="*/ 2884158 h 8598178"/>
              <a:gd name="connsiteX11" fmla="*/ 2752100 w 2752100"/>
              <a:gd name="connsiteY11" fmla="*/ 3404769 h 8598178"/>
              <a:gd name="connsiteX12" fmla="*/ 2752100 w 2752100"/>
              <a:gd name="connsiteY12" fmla="*/ 4153940 h 8598178"/>
              <a:gd name="connsiteX13" fmla="*/ 2752100 w 2752100"/>
              <a:gd name="connsiteY13" fmla="*/ 4903112 h 8598178"/>
              <a:gd name="connsiteX14" fmla="*/ 2752100 w 2752100"/>
              <a:gd name="connsiteY14" fmla="*/ 5423722 h 8598178"/>
              <a:gd name="connsiteX15" fmla="*/ 2752100 w 2752100"/>
              <a:gd name="connsiteY15" fmla="*/ 6001473 h 8598178"/>
              <a:gd name="connsiteX16" fmla="*/ 2752100 w 2752100"/>
              <a:gd name="connsiteY16" fmla="*/ 6522084 h 8598178"/>
              <a:gd name="connsiteX17" fmla="*/ 2752100 w 2752100"/>
              <a:gd name="connsiteY17" fmla="*/ 6985555 h 8598178"/>
              <a:gd name="connsiteX18" fmla="*/ 2752100 w 2752100"/>
              <a:gd name="connsiteY18" fmla="*/ 7677586 h 8598178"/>
              <a:gd name="connsiteX19" fmla="*/ 2752100 w 2752100"/>
              <a:gd name="connsiteY19" fmla="*/ 8598178 h 8598178"/>
              <a:gd name="connsiteX20" fmla="*/ 2036554 w 2752100"/>
              <a:gd name="connsiteY20" fmla="*/ 8598178 h 8598178"/>
              <a:gd name="connsiteX21" fmla="*/ 1403571 w 2752100"/>
              <a:gd name="connsiteY21" fmla="*/ 8598178 h 8598178"/>
              <a:gd name="connsiteX22" fmla="*/ 798109 w 2752100"/>
              <a:gd name="connsiteY22" fmla="*/ 8598178 h 8598178"/>
              <a:gd name="connsiteX23" fmla="*/ 0 w 2752100"/>
              <a:gd name="connsiteY23" fmla="*/ 8598178 h 8598178"/>
              <a:gd name="connsiteX24" fmla="*/ 0 w 2752100"/>
              <a:gd name="connsiteY24" fmla="*/ 7850798 h 8598178"/>
              <a:gd name="connsiteX25" fmla="*/ 0 w 2752100"/>
              <a:gd name="connsiteY25" fmla="*/ 7189400 h 8598178"/>
              <a:gd name="connsiteX26" fmla="*/ 0 w 2752100"/>
              <a:gd name="connsiteY26" fmla="*/ 6442020 h 8598178"/>
              <a:gd name="connsiteX27" fmla="*/ 0 w 2752100"/>
              <a:gd name="connsiteY27" fmla="*/ 5952585 h 8598178"/>
              <a:gd name="connsiteX28" fmla="*/ 0 w 2752100"/>
              <a:gd name="connsiteY28" fmla="*/ 5291186 h 8598178"/>
              <a:gd name="connsiteX29" fmla="*/ 0 w 2752100"/>
              <a:gd name="connsiteY29" fmla="*/ 4457825 h 8598178"/>
              <a:gd name="connsiteX30" fmla="*/ 0 w 2752100"/>
              <a:gd name="connsiteY30" fmla="*/ 3968390 h 8598178"/>
              <a:gd name="connsiteX31" fmla="*/ 0 w 2752100"/>
              <a:gd name="connsiteY31" fmla="*/ 3306992 h 8598178"/>
              <a:gd name="connsiteX32" fmla="*/ 0 w 2752100"/>
              <a:gd name="connsiteY32" fmla="*/ 2559611 h 8598178"/>
              <a:gd name="connsiteX33" fmla="*/ 0 w 2752100"/>
              <a:gd name="connsiteY33" fmla="*/ 2070177 h 8598178"/>
              <a:gd name="connsiteX34" fmla="*/ 0 w 2752100"/>
              <a:gd name="connsiteY34" fmla="*/ 1408778 h 8598178"/>
              <a:gd name="connsiteX35" fmla="*/ 0 w 2752100"/>
              <a:gd name="connsiteY35" fmla="*/ 833362 h 8598178"/>
              <a:gd name="connsiteX36" fmla="*/ 0 w 2752100"/>
              <a:gd name="connsiteY36" fmla="*/ 0 h 85981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2752100" h="8598178" extrusionOk="0">
                <a:moveTo>
                  <a:pt x="0" y="0"/>
                </a:moveTo>
                <a:cubicBezTo>
                  <a:pt x="275496" y="24681"/>
                  <a:pt x="511781" y="-23538"/>
                  <a:pt x="640137" y="0"/>
                </a:cubicBezTo>
                <a:cubicBezTo>
                  <a:pt x="768493" y="23538"/>
                  <a:pt x="1005272" y="18479"/>
                  <a:pt x="1280275" y="0"/>
                </a:cubicBezTo>
                <a:cubicBezTo>
                  <a:pt x="1555278" y="-18479"/>
                  <a:pt x="1755146" y="-34607"/>
                  <a:pt x="1979806" y="0"/>
                </a:cubicBezTo>
                <a:cubicBezTo>
                  <a:pt x="1985845" y="231212"/>
                  <a:pt x="1972483" y="386883"/>
                  <a:pt x="1979806" y="605673"/>
                </a:cubicBezTo>
                <a:cubicBezTo>
                  <a:pt x="1987129" y="824463"/>
                  <a:pt x="1997004" y="976881"/>
                  <a:pt x="1979806" y="1153663"/>
                </a:cubicBezTo>
                <a:cubicBezTo>
                  <a:pt x="1962609" y="1330445"/>
                  <a:pt x="1996953" y="1557604"/>
                  <a:pt x="1979806" y="1730495"/>
                </a:cubicBezTo>
                <a:cubicBezTo>
                  <a:pt x="1962659" y="1903386"/>
                  <a:pt x="1961537" y="2007322"/>
                  <a:pt x="1979806" y="2220802"/>
                </a:cubicBezTo>
                <a:cubicBezTo>
                  <a:pt x="1998075" y="2434282"/>
                  <a:pt x="1997719" y="2654962"/>
                  <a:pt x="1979806" y="2884158"/>
                </a:cubicBezTo>
                <a:cubicBezTo>
                  <a:pt x="2075248" y="2881128"/>
                  <a:pt x="2256881" y="2895265"/>
                  <a:pt x="2350507" y="2884158"/>
                </a:cubicBezTo>
                <a:cubicBezTo>
                  <a:pt x="2444133" y="2873051"/>
                  <a:pt x="2584117" y="2892301"/>
                  <a:pt x="2752100" y="2884158"/>
                </a:cubicBezTo>
                <a:cubicBezTo>
                  <a:pt x="2774782" y="3113073"/>
                  <a:pt x="2746970" y="3160497"/>
                  <a:pt x="2752100" y="3404769"/>
                </a:cubicBezTo>
                <a:cubicBezTo>
                  <a:pt x="2757230" y="3649041"/>
                  <a:pt x="2750373" y="3992801"/>
                  <a:pt x="2752100" y="4153940"/>
                </a:cubicBezTo>
                <a:cubicBezTo>
                  <a:pt x="2753827" y="4315079"/>
                  <a:pt x="2781534" y="4749506"/>
                  <a:pt x="2752100" y="4903112"/>
                </a:cubicBezTo>
                <a:cubicBezTo>
                  <a:pt x="2722666" y="5056718"/>
                  <a:pt x="2770149" y="5174410"/>
                  <a:pt x="2752100" y="5423722"/>
                </a:cubicBezTo>
                <a:cubicBezTo>
                  <a:pt x="2734052" y="5673034"/>
                  <a:pt x="2731415" y="5870312"/>
                  <a:pt x="2752100" y="6001473"/>
                </a:cubicBezTo>
                <a:cubicBezTo>
                  <a:pt x="2772785" y="6132634"/>
                  <a:pt x="2755353" y="6321398"/>
                  <a:pt x="2752100" y="6522084"/>
                </a:cubicBezTo>
                <a:cubicBezTo>
                  <a:pt x="2748847" y="6722770"/>
                  <a:pt x="2742951" y="6823586"/>
                  <a:pt x="2752100" y="6985555"/>
                </a:cubicBezTo>
                <a:cubicBezTo>
                  <a:pt x="2761249" y="7147524"/>
                  <a:pt x="2759299" y="7525960"/>
                  <a:pt x="2752100" y="7677586"/>
                </a:cubicBezTo>
                <a:cubicBezTo>
                  <a:pt x="2744901" y="7829212"/>
                  <a:pt x="2791826" y="8308421"/>
                  <a:pt x="2752100" y="8598178"/>
                </a:cubicBezTo>
                <a:cubicBezTo>
                  <a:pt x="2548645" y="8622864"/>
                  <a:pt x="2194701" y="8570074"/>
                  <a:pt x="2036554" y="8598178"/>
                </a:cubicBezTo>
                <a:cubicBezTo>
                  <a:pt x="1878407" y="8626282"/>
                  <a:pt x="1541996" y="8576479"/>
                  <a:pt x="1403571" y="8598178"/>
                </a:cubicBezTo>
                <a:cubicBezTo>
                  <a:pt x="1265146" y="8619877"/>
                  <a:pt x="1020243" y="8584968"/>
                  <a:pt x="798109" y="8598178"/>
                </a:cubicBezTo>
                <a:cubicBezTo>
                  <a:pt x="575975" y="8611388"/>
                  <a:pt x="216367" y="8583010"/>
                  <a:pt x="0" y="8598178"/>
                </a:cubicBezTo>
                <a:cubicBezTo>
                  <a:pt x="-21486" y="8332018"/>
                  <a:pt x="-1568" y="8157928"/>
                  <a:pt x="0" y="7850798"/>
                </a:cubicBezTo>
                <a:cubicBezTo>
                  <a:pt x="1568" y="7543668"/>
                  <a:pt x="15769" y="7495798"/>
                  <a:pt x="0" y="7189400"/>
                </a:cubicBezTo>
                <a:cubicBezTo>
                  <a:pt x="-15769" y="6883002"/>
                  <a:pt x="37246" y="6799225"/>
                  <a:pt x="0" y="6442020"/>
                </a:cubicBezTo>
                <a:cubicBezTo>
                  <a:pt x="-37246" y="6084815"/>
                  <a:pt x="-15455" y="6155930"/>
                  <a:pt x="0" y="5952585"/>
                </a:cubicBezTo>
                <a:cubicBezTo>
                  <a:pt x="15455" y="5749241"/>
                  <a:pt x="24501" y="5464337"/>
                  <a:pt x="0" y="5291186"/>
                </a:cubicBezTo>
                <a:cubicBezTo>
                  <a:pt x="-24501" y="5118035"/>
                  <a:pt x="-27524" y="4772294"/>
                  <a:pt x="0" y="4457825"/>
                </a:cubicBezTo>
                <a:cubicBezTo>
                  <a:pt x="27524" y="4143356"/>
                  <a:pt x="-13630" y="4068442"/>
                  <a:pt x="0" y="3968390"/>
                </a:cubicBezTo>
                <a:cubicBezTo>
                  <a:pt x="13630" y="3868339"/>
                  <a:pt x="-27984" y="3523122"/>
                  <a:pt x="0" y="3306992"/>
                </a:cubicBezTo>
                <a:cubicBezTo>
                  <a:pt x="27984" y="3090862"/>
                  <a:pt x="24810" y="2796121"/>
                  <a:pt x="0" y="2559611"/>
                </a:cubicBezTo>
                <a:cubicBezTo>
                  <a:pt x="-24810" y="2323101"/>
                  <a:pt x="-1438" y="2188482"/>
                  <a:pt x="0" y="2070177"/>
                </a:cubicBezTo>
                <a:cubicBezTo>
                  <a:pt x="1438" y="1951872"/>
                  <a:pt x="-13717" y="1678624"/>
                  <a:pt x="0" y="1408778"/>
                </a:cubicBezTo>
                <a:cubicBezTo>
                  <a:pt x="13717" y="1138932"/>
                  <a:pt x="-9780" y="1107321"/>
                  <a:pt x="0" y="833362"/>
                </a:cubicBezTo>
                <a:cubicBezTo>
                  <a:pt x="9780" y="559403"/>
                  <a:pt x="39407" y="305757"/>
                  <a:pt x="0" y="0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824631629">
                  <a:prstGeom prst="corner">
                    <a:avLst>
                      <a:gd name="adj1" fmla="val 207624"/>
                      <a:gd name="adj2" fmla="val 71938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6084F78B-178A-9A89-CD7B-E80E4E5514EF}"/>
              </a:ext>
            </a:extLst>
          </p:cNvPr>
          <p:cNvSpPr txBox="1"/>
          <p:nvPr/>
        </p:nvSpPr>
        <p:spPr>
          <a:xfrm>
            <a:off x="5754921" y="195566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TW" altLang="en-US" sz="1400" b="1" dirty="0">
              <a:latin typeface="Rockwell" panose="02060603020205020403" pitchFamily="18" charset="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1530892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9" grpId="0"/>
      <p:bldP spid="10" grpId="0"/>
      <p:bldP spid="11" grpId="0"/>
      <p:bldP spid="12" grpId="0"/>
      <p:bldP spid="14" grpId="0"/>
      <p:bldP spid="16" grpId="0"/>
      <p:bldP spid="17" grpId="0"/>
      <p:bldP spid="20" grpId="0"/>
      <p:bldP spid="21" grpId="0"/>
      <p:bldP spid="22" grpId="0"/>
      <p:bldP spid="23" grpId="0" animBg="1"/>
      <p:bldP spid="24" grpId="0" animBg="1"/>
      <p:bldP spid="25" grpId="0" animBg="1"/>
      <p:bldP spid="28" grpId="0"/>
      <p:bldP spid="26" grpId="0" animBg="1"/>
      <p:bldP spid="27" grpId="0" animBg="1"/>
      <p:bldP spid="3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背景">
            <a:extLst>
              <a:ext uri="{FF2B5EF4-FFF2-40B4-BE49-F238E27FC236}">
                <a16:creationId xmlns:a16="http://schemas.microsoft.com/office/drawing/2014/main" id="{24C6252A-2701-309A-F8E8-3F0C3F9E38EF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72" name="標題">
            <a:extLst>
              <a:ext uri="{FF2B5EF4-FFF2-40B4-BE49-F238E27FC236}">
                <a16:creationId xmlns:a16="http://schemas.microsoft.com/office/drawing/2014/main" id="{C60C0765-26B2-4C49-87C0-2AFD6F5CE966}"/>
              </a:ext>
            </a:extLst>
          </p:cNvPr>
          <p:cNvGrpSpPr/>
          <p:nvPr/>
        </p:nvGrpSpPr>
        <p:grpSpPr>
          <a:xfrm>
            <a:off x="0" y="135758"/>
            <a:ext cx="3443194" cy="707886"/>
            <a:chOff x="0" y="269352"/>
            <a:chExt cx="3443194" cy="707886"/>
          </a:xfrm>
        </p:grpSpPr>
        <p:sp>
          <p:nvSpPr>
            <p:cNvPr id="56" name="文本框 3">
              <a:extLst>
                <a:ext uri="{FF2B5EF4-FFF2-40B4-BE49-F238E27FC236}">
                  <a16:creationId xmlns:a16="http://schemas.microsoft.com/office/drawing/2014/main" id="{D9F2E640-4313-0B67-B5AF-82C2357C5084}"/>
                </a:ext>
              </a:extLst>
            </p:cNvPr>
            <p:cNvSpPr txBox="1"/>
            <p:nvPr/>
          </p:nvSpPr>
          <p:spPr>
            <a:xfrm>
              <a:off x="64994" y="269352"/>
              <a:ext cx="33782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4000" dirty="0">
                  <a:latin typeface="Noto Sans CJK TC Medium" panose="020B0600000000000000" pitchFamily="34" charset="-120"/>
                  <a:ea typeface="Noto Sans CJK TC Medium" panose="020B0600000000000000" pitchFamily="34" charset="-120"/>
                  <a:cs typeface="+mn-ea"/>
                  <a:sym typeface="+mn-lt"/>
                </a:rPr>
                <a:t>研究</a:t>
              </a:r>
              <a:r>
                <a:rPr lang="zh-TW" altLang="en-US" sz="2000" dirty="0">
                  <a:latin typeface="Noto Sans CJK TC Medium" panose="020B0600000000000000" pitchFamily="34" charset="-120"/>
                  <a:ea typeface="Noto Sans CJK TC Medium" panose="020B0600000000000000" pitchFamily="34" charset="-120"/>
                  <a:cs typeface="+mn-ea"/>
                  <a:sym typeface="+mn-lt"/>
                </a:rPr>
                <a:t> </a:t>
              </a:r>
              <a:r>
                <a:rPr lang="zh-TW" altLang="en-US" sz="2200" dirty="0">
                  <a:latin typeface="Noto Sans CJK TC Medium" panose="020B0600000000000000" pitchFamily="34" charset="-120"/>
                  <a:ea typeface="Noto Sans CJK TC Medium" panose="020B0600000000000000" pitchFamily="34" charset="-120"/>
                  <a:cs typeface="+mn-ea"/>
                  <a:sym typeface="+mn-lt"/>
                </a:rPr>
                <a:t>推薦演算法</a:t>
              </a:r>
              <a:endParaRPr lang="zh-CN" altLang="en-US" sz="2200" dirty="0"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endParaRPr>
            </a:p>
          </p:txBody>
        </p:sp>
        <p:cxnSp>
          <p:nvCxnSpPr>
            <p:cNvPr id="57" name="直線接點 56">
              <a:extLst>
                <a:ext uri="{FF2B5EF4-FFF2-40B4-BE49-F238E27FC236}">
                  <a16:creationId xmlns:a16="http://schemas.microsoft.com/office/drawing/2014/main" id="{23EF5013-43F3-C206-9B16-9955541226D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954681"/>
              <a:ext cx="2775093" cy="0"/>
            </a:xfrm>
            <a:prstGeom prst="line">
              <a:avLst/>
            </a:prstGeom>
            <a:ln w="571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  <a:reflection blurRad="6350" stA="50000" endA="300" endPos="90000" dir="5400000" sy="-100000" algn="bl" rotWithShape="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3" name="文字方塊:實體架構">
            <a:extLst>
              <a:ext uri="{FF2B5EF4-FFF2-40B4-BE49-F238E27FC236}">
                <a16:creationId xmlns:a16="http://schemas.microsoft.com/office/drawing/2014/main" id="{1DA9E646-EAF6-1D36-4C27-255EB4ACCB2A}"/>
              </a:ext>
            </a:extLst>
          </p:cNvPr>
          <p:cNvSpPr txBox="1"/>
          <p:nvPr/>
        </p:nvSpPr>
        <p:spPr>
          <a:xfrm>
            <a:off x="851496" y="5052701"/>
            <a:ext cx="1673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chemeClr val="accent5">
                    <a:lumMod val="50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實體架構</a:t>
            </a:r>
          </a:p>
        </p:txBody>
      </p:sp>
      <p:pic>
        <p:nvPicPr>
          <p:cNvPr id="18" name="Logo:實體架構" descr="齒輪 以實心填滿">
            <a:extLst>
              <a:ext uri="{FF2B5EF4-FFF2-40B4-BE49-F238E27FC236}">
                <a16:creationId xmlns:a16="http://schemas.microsoft.com/office/drawing/2014/main" id="{696338E7-E41C-4BD4-B9A8-334B4DB49CD1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8889" y="4953412"/>
            <a:ext cx="608400" cy="608400"/>
          </a:xfrm>
          <a:prstGeom prst="rect">
            <a:avLst/>
          </a:prstGeom>
        </p:spPr>
      </p:pic>
      <p:sp>
        <p:nvSpPr>
          <p:cNvPr id="62" name="文字方塊:UI介面">
            <a:extLst>
              <a:ext uri="{FF2B5EF4-FFF2-40B4-BE49-F238E27FC236}">
                <a16:creationId xmlns:a16="http://schemas.microsoft.com/office/drawing/2014/main" id="{13F117A0-A216-104E-9F5A-123248AB2825}"/>
              </a:ext>
            </a:extLst>
          </p:cNvPr>
          <p:cNvSpPr txBox="1"/>
          <p:nvPr/>
        </p:nvSpPr>
        <p:spPr>
          <a:xfrm>
            <a:off x="851496" y="4323584"/>
            <a:ext cx="1421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000" b="1">
                <a:solidFill>
                  <a:srgbClr val="FF5050"/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</a:defRPr>
            </a:lvl1pPr>
          </a:lstStyle>
          <a:p>
            <a:r>
              <a:rPr lang="en-US" altLang="zh-TW" sz="1800" dirty="0">
                <a:solidFill>
                  <a:schemeClr val="accent5">
                    <a:lumMod val="50000"/>
                  </a:schemeClr>
                </a:solidFill>
              </a:rPr>
              <a:t>UI</a:t>
            </a:r>
            <a:r>
              <a:rPr lang="zh-TW" altLang="en-US" sz="1800" dirty="0">
                <a:solidFill>
                  <a:schemeClr val="accent5">
                    <a:lumMod val="50000"/>
                  </a:schemeClr>
                </a:solidFill>
              </a:rPr>
              <a:t>介面</a:t>
            </a:r>
          </a:p>
        </p:txBody>
      </p:sp>
      <p:pic>
        <p:nvPicPr>
          <p:cNvPr id="4" name="Logo:UI介面" descr="螢幕 以實心填滿">
            <a:extLst>
              <a:ext uri="{FF2B5EF4-FFF2-40B4-BE49-F238E27FC236}">
                <a16:creationId xmlns:a16="http://schemas.microsoft.com/office/drawing/2014/main" id="{B1674D30-D1C3-424B-959C-0838F75692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08889" y="4224125"/>
            <a:ext cx="608400" cy="608400"/>
          </a:xfrm>
          <a:prstGeom prst="rect">
            <a:avLst/>
          </a:prstGeom>
        </p:spPr>
      </p:pic>
      <p:sp>
        <p:nvSpPr>
          <p:cNvPr id="19" name="文字方塊:演算法">
            <a:extLst>
              <a:ext uri="{FF2B5EF4-FFF2-40B4-BE49-F238E27FC236}">
                <a16:creationId xmlns:a16="http://schemas.microsoft.com/office/drawing/2014/main" id="{D5CCBD1D-45D7-14B1-4831-FAA280807A7E}"/>
              </a:ext>
            </a:extLst>
          </p:cNvPr>
          <p:cNvSpPr txBox="1"/>
          <p:nvPr/>
        </p:nvSpPr>
        <p:spPr>
          <a:xfrm>
            <a:off x="851496" y="3594467"/>
            <a:ext cx="1353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000" b="1">
                <a:solidFill>
                  <a:srgbClr val="FF5050"/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</a:defRPr>
            </a:lvl1pPr>
          </a:lstStyle>
          <a:p>
            <a:r>
              <a:rPr lang="zh-TW" altLang="en-US" sz="1800" dirty="0">
                <a:solidFill>
                  <a:schemeClr val="accent5">
                    <a:lumMod val="50000"/>
                  </a:schemeClr>
                </a:solidFill>
              </a:rPr>
              <a:t>演算法</a:t>
            </a:r>
          </a:p>
        </p:txBody>
      </p:sp>
      <p:pic>
        <p:nvPicPr>
          <p:cNvPr id="13" name="Logo:演算法" descr="教戰手冊 以實心填滿">
            <a:extLst>
              <a:ext uri="{FF2B5EF4-FFF2-40B4-BE49-F238E27FC236}">
                <a16:creationId xmlns:a16="http://schemas.microsoft.com/office/drawing/2014/main" id="{DA0B93C7-3BDF-CCDB-5BBD-6CDAB28649B1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08889" y="3483498"/>
            <a:ext cx="608400" cy="608400"/>
          </a:xfrm>
          <a:prstGeom prst="rect">
            <a:avLst/>
          </a:prstGeom>
        </p:spPr>
      </p:pic>
      <p:sp>
        <p:nvSpPr>
          <p:cNvPr id="38" name="文字方塊:資料庫">
            <a:extLst>
              <a:ext uri="{FF2B5EF4-FFF2-40B4-BE49-F238E27FC236}">
                <a16:creationId xmlns:a16="http://schemas.microsoft.com/office/drawing/2014/main" id="{FB55687C-8DE8-EA4E-9AFF-130A204BCC22}"/>
              </a:ext>
            </a:extLst>
          </p:cNvPr>
          <p:cNvSpPr txBox="1"/>
          <p:nvPr/>
        </p:nvSpPr>
        <p:spPr>
          <a:xfrm>
            <a:off x="851496" y="2864118"/>
            <a:ext cx="2230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000" b="1">
                <a:solidFill>
                  <a:srgbClr val="FF5050"/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</a:defRPr>
            </a:lvl1pPr>
          </a:lstStyle>
          <a:p>
            <a:r>
              <a:rPr lang="zh-TW" altLang="en-US" sz="1800" dirty="0">
                <a:solidFill>
                  <a:schemeClr val="accent5">
                    <a:lumMod val="50000"/>
                  </a:schemeClr>
                </a:solidFill>
              </a:rPr>
              <a:t>資料庫</a:t>
            </a:r>
          </a:p>
        </p:txBody>
      </p:sp>
      <p:pic>
        <p:nvPicPr>
          <p:cNvPr id="3" name="Logo:資料庫" descr="資料庫 以實心填滿">
            <a:extLst>
              <a:ext uri="{FF2B5EF4-FFF2-40B4-BE49-F238E27FC236}">
                <a16:creationId xmlns:a16="http://schemas.microsoft.com/office/drawing/2014/main" id="{922A8AB9-8075-D6A4-34F6-241EC84C97E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08889" y="2745380"/>
            <a:ext cx="608400" cy="608400"/>
          </a:xfrm>
          <a:prstGeom prst="rect">
            <a:avLst/>
          </a:prstGeom>
        </p:spPr>
      </p:pic>
      <p:sp>
        <p:nvSpPr>
          <p:cNvPr id="8" name="文字方塊:天氣資訊">
            <a:extLst>
              <a:ext uri="{FF2B5EF4-FFF2-40B4-BE49-F238E27FC236}">
                <a16:creationId xmlns:a16="http://schemas.microsoft.com/office/drawing/2014/main" id="{9E52A4DC-3384-0100-FC8B-701130D391D4}"/>
              </a:ext>
            </a:extLst>
          </p:cNvPr>
          <p:cNvSpPr txBox="1"/>
          <p:nvPr/>
        </p:nvSpPr>
        <p:spPr>
          <a:xfrm>
            <a:off x="851496" y="2138404"/>
            <a:ext cx="2230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000" b="1">
                <a:solidFill>
                  <a:srgbClr val="FF5050"/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</a:defRPr>
            </a:lvl1pPr>
          </a:lstStyle>
          <a:p>
            <a:r>
              <a:rPr lang="zh-TW" altLang="en-US" sz="1800" dirty="0">
                <a:solidFill>
                  <a:schemeClr val="accent5">
                    <a:lumMod val="50000"/>
                  </a:schemeClr>
                </a:solidFill>
              </a:rPr>
              <a:t>天氣資訊</a:t>
            </a:r>
          </a:p>
        </p:txBody>
      </p:sp>
      <p:pic>
        <p:nvPicPr>
          <p:cNvPr id="34" name="Logo:天氣資訊" descr="雪人 以實心填滿">
            <a:extLst>
              <a:ext uri="{FF2B5EF4-FFF2-40B4-BE49-F238E27FC236}">
                <a16:creationId xmlns:a16="http://schemas.microsoft.com/office/drawing/2014/main" id="{C8A1B9AC-19C1-CF43-D9E0-A35368F5A0C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08889" y="2007262"/>
            <a:ext cx="608400" cy="608400"/>
          </a:xfrm>
          <a:prstGeom prst="rect">
            <a:avLst/>
          </a:prstGeom>
        </p:spPr>
      </p:pic>
      <p:sp>
        <p:nvSpPr>
          <p:cNvPr id="64" name="文字方塊:衣物辨識">
            <a:extLst>
              <a:ext uri="{FF2B5EF4-FFF2-40B4-BE49-F238E27FC236}">
                <a16:creationId xmlns:a16="http://schemas.microsoft.com/office/drawing/2014/main" id="{4A093D88-4889-BA56-F96F-C669EF0E42D1}"/>
              </a:ext>
            </a:extLst>
          </p:cNvPr>
          <p:cNvSpPr txBox="1"/>
          <p:nvPr/>
        </p:nvSpPr>
        <p:spPr>
          <a:xfrm>
            <a:off x="851496" y="1408055"/>
            <a:ext cx="2761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000" b="1">
                <a:solidFill>
                  <a:srgbClr val="FF5050"/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</a:defRPr>
            </a:lvl1pPr>
          </a:lstStyle>
          <a:p>
            <a:r>
              <a:rPr lang="zh-TW" altLang="en-US" sz="1800" dirty="0">
                <a:solidFill>
                  <a:schemeClr val="accent5">
                    <a:lumMod val="50000"/>
                  </a:schemeClr>
                </a:solidFill>
              </a:rPr>
              <a:t>衣物辨識</a:t>
            </a:r>
            <a:endParaRPr lang="zh-TW" altLang="en-US" sz="1800" b="0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15" name="Logo:衣物辨識" descr="眼睛 以實心填滿">
            <a:extLst>
              <a:ext uri="{FF2B5EF4-FFF2-40B4-BE49-F238E27FC236}">
                <a16:creationId xmlns:a16="http://schemas.microsoft.com/office/drawing/2014/main" id="{28C5BF26-0A69-3409-CD5B-086C827BA30F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08889" y="1273353"/>
            <a:ext cx="608400" cy="608400"/>
          </a:xfrm>
          <a:prstGeom prst="rect">
            <a:avLst/>
          </a:prstGeom>
        </p:spPr>
      </p:pic>
      <p:pic>
        <p:nvPicPr>
          <p:cNvPr id="40" name="箭頭:Now" descr="播放 以實心填滿">
            <a:extLst>
              <a:ext uri="{FF2B5EF4-FFF2-40B4-BE49-F238E27FC236}">
                <a16:creationId xmlns:a16="http://schemas.microsoft.com/office/drawing/2014/main" id="{AE35B683-40C9-9E5B-0073-CE00D48AE57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 flipH="1">
            <a:off x="1684196" y="3579057"/>
            <a:ext cx="372784" cy="37278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1">
                <a:extLst>
                  <a:ext uri="{FF2B5EF4-FFF2-40B4-BE49-F238E27FC236}">
                    <a16:creationId xmlns:a16="http://schemas.microsoft.com/office/drawing/2014/main" id="{29855FBC-8F27-977A-C758-41FE78AB8A73}"/>
                  </a:ext>
                </a:extLst>
              </p:cNvPr>
              <p:cNvSpPr/>
              <p:nvPr/>
            </p:nvSpPr>
            <p:spPr>
              <a:xfrm>
                <a:off x="2889680" y="1393386"/>
                <a:ext cx="5104083" cy="141577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altLang="zh-CN" sz="3200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</m:ctrlPr>
                        </m:dPr>
                        <m:e>
                          <m:r>
                            <a:rPr lang="en-US" altLang="zh-CN" sz="3200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  <m:t>𝟐</m:t>
                          </m:r>
                          <m:r>
                            <a:rPr lang="en-US" altLang="zh-TW" sz="320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  <m:t>𝟔</m:t>
                          </m:r>
                          <m:r>
                            <a:rPr lang="en-US" altLang="zh-CN" sz="3200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  <m:t>−</m:t>
                          </m:r>
                          <m:r>
                            <a:rPr lang="en-US" altLang="zh-CN" sz="3200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  <m:t>𝒖</m:t>
                          </m:r>
                          <m:r>
                            <a:rPr lang="en-US" altLang="zh-CN" sz="3200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  <m:t>−</m:t>
                          </m:r>
                          <m:r>
                            <a:rPr lang="en-US" altLang="zh-CN" sz="3200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  <m:t>𝒔</m:t>
                          </m:r>
                        </m:e>
                      </m:d>
                      <m:r>
                        <a:rPr lang="en-US" altLang="zh-CN" sz="3200" b="1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cs typeface="+mn-ea"/>
                          <a:sym typeface="+mn-lt"/>
                        </a:rPr>
                        <m:t>−</m:t>
                      </m:r>
                      <m:r>
                        <a:rPr lang="en-US" altLang="zh-CN" sz="3200" b="1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cs typeface="+mn-ea"/>
                          <a:sym typeface="+mn-lt"/>
                        </a:rPr>
                        <m:t>𝒘𝒔</m:t>
                      </m:r>
                    </m:oMath>
                  </m:oMathPara>
                </a14:m>
                <a:endParaRPr lang="en-US" altLang="zh-CN" sz="3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CJK TC Medium" panose="020B0600000000000000" pitchFamily="34" charset="-120"/>
                  <a:cs typeface="+mn-ea"/>
                  <a:sym typeface="+mn-lt"/>
                </a:endParaRPr>
              </a:p>
              <a:p>
                <a:r>
                  <a:rPr lang="en-US" altLang="zh-CN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oto Sans CJK TC Medium" panose="020B0600000000000000" pitchFamily="34" charset="-120"/>
                    <a:ea typeface="Noto Sans CJK TC Medium" panose="020B0600000000000000" pitchFamily="34" charset="-120"/>
                    <a:cs typeface="+mn-ea"/>
                    <a:sym typeface="+mn-lt"/>
                  </a:rPr>
                  <a:t>u: </a:t>
                </a:r>
                <a:r>
                  <a:rPr lang="zh-TW" alt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oto Sans CJK TC Medium" panose="020B0600000000000000" pitchFamily="34" charset="-120"/>
                    <a:ea typeface="Noto Sans CJK TC Medium" panose="020B0600000000000000" pitchFamily="34" charset="-120"/>
                    <a:cs typeface="+mn-ea"/>
                    <a:sym typeface="+mn-lt"/>
                  </a:rPr>
                  <a:t>使用者喜好溫度</a:t>
                </a:r>
                <a:endParaRPr lang="en-US" altLang="zh-TW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CJK TC Medium" panose="020B0600000000000000" pitchFamily="34" charset="-120"/>
                  <a:ea typeface="Noto Sans CJK TC Medium" panose="020B0600000000000000" pitchFamily="34" charset="-120"/>
                  <a:cs typeface="+mn-ea"/>
                  <a:sym typeface="+mn-lt"/>
                </a:endParaRPr>
              </a:p>
              <a:p>
                <a:r>
                  <a:rPr lang="en-US" altLang="zh-CN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oto Sans CJK TC Medium" panose="020B0600000000000000" pitchFamily="34" charset="-120"/>
                    <a:ea typeface="Noto Sans CJK TC Medium" panose="020B0600000000000000" pitchFamily="34" charset="-120"/>
                    <a:cs typeface="+mn-ea"/>
                    <a:sym typeface="+mn-lt"/>
                  </a:rPr>
                  <a:t>s: </a:t>
                </a:r>
                <a:r>
                  <a:rPr lang="zh-TW" alt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oto Sans CJK TC Medium" panose="020B0600000000000000" pitchFamily="34" charset="-120"/>
                    <a:ea typeface="Noto Sans CJK TC Medium" panose="020B0600000000000000" pitchFamily="34" charset="-120"/>
                    <a:cs typeface="+mn-ea"/>
                    <a:sym typeface="+mn-lt"/>
                  </a:rPr>
                  <a:t>現在溫度</a:t>
                </a:r>
                <a:endParaRPr lang="en-US" altLang="zh-TW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CJK TC Medium" panose="020B0600000000000000" pitchFamily="34" charset="-120"/>
                  <a:ea typeface="Noto Sans CJK TC Medium" panose="020B0600000000000000" pitchFamily="34" charset="-120"/>
                  <a:cs typeface="+mn-ea"/>
                  <a:sym typeface="+mn-lt"/>
                </a:endParaRPr>
              </a:p>
              <a:p>
                <a:r>
                  <a:rPr lang="en-US" altLang="zh-CN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oto Sans CJK TC Medium" panose="020B0600000000000000" pitchFamily="34" charset="-120"/>
                    <a:ea typeface="Noto Sans CJK TC Medium" panose="020B0600000000000000" pitchFamily="34" charset="-120"/>
                    <a:cs typeface="+mn-ea"/>
                    <a:sym typeface="+mn-lt"/>
                  </a:rPr>
                  <a:t>ws</a:t>
                </a:r>
                <a:r>
                  <a:rPr lang="en-US" altLang="zh-CN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oto Sans CJK TC Medium" panose="020B0600000000000000" pitchFamily="34" charset="-120"/>
                    <a:ea typeface="Noto Sans CJK TC Medium" panose="020B0600000000000000" pitchFamily="34" charset="-120"/>
                    <a:cs typeface="+mn-ea"/>
                    <a:sym typeface="+mn-lt"/>
                  </a:rPr>
                  <a:t>:</a:t>
                </a:r>
                <a:r>
                  <a:rPr lang="zh-TW" alt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oto Sans CJK TC Medium" panose="020B0600000000000000" pitchFamily="34" charset="-120"/>
                    <a:ea typeface="Noto Sans CJK TC Medium" panose="020B0600000000000000" pitchFamily="34" charset="-120"/>
                    <a:cs typeface="+mn-ea"/>
                    <a:sym typeface="+mn-lt"/>
                  </a:rPr>
                  <a:t> 該衣物的保暖度</a:t>
                </a:r>
                <a:endParaRPr lang="en-US" altLang="zh-CN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CJK TC Medium" panose="020B0600000000000000" pitchFamily="34" charset="-120"/>
                  <a:ea typeface="Noto Sans CJK TC Medium" panose="020B0600000000000000" pitchFamily="34" charset="-120"/>
                  <a:cs typeface="+mn-ea"/>
                  <a:sym typeface="+mn-lt"/>
                </a:endParaRPr>
              </a:p>
            </p:txBody>
          </p:sp>
        </mc:Choice>
        <mc:Fallback xmlns="">
          <p:sp>
            <p:nvSpPr>
              <p:cNvPr id="22" name="R1">
                <a:extLst>
                  <a:ext uri="{FF2B5EF4-FFF2-40B4-BE49-F238E27FC236}">
                    <a16:creationId xmlns:a16="http://schemas.microsoft.com/office/drawing/2014/main" id="{29855FBC-8F27-977A-C758-41FE78AB8A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9680" y="1393386"/>
                <a:ext cx="5104083" cy="1415772"/>
              </a:xfrm>
              <a:prstGeom prst="rect">
                <a:avLst/>
              </a:prstGeom>
              <a:blipFill>
                <a:blip r:embed="rId18"/>
                <a:stretch>
                  <a:fillRect l="-956" b="-603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R1">
            <a:extLst>
              <a:ext uri="{FF2B5EF4-FFF2-40B4-BE49-F238E27FC236}">
                <a16:creationId xmlns:a16="http://schemas.microsoft.com/office/drawing/2014/main" id="{CF42C5D9-F356-2033-437B-941CB51622E1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889680" y="3185442"/>
            <a:ext cx="8936286" cy="3309002"/>
          </a:xfrm>
          <a:prstGeom prst="rect">
            <a:avLst/>
          </a:prstGeom>
        </p:spPr>
      </p:pic>
      <p:sp>
        <p:nvSpPr>
          <p:cNvPr id="23" name="R1">
            <a:extLst>
              <a:ext uri="{FF2B5EF4-FFF2-40B4-BE49-F238E27FC236}">
                <a16:creationId xmlns:a16="http://schemas.microsoft.com/office/drawing/2014/main" id="{98CB279F-3A42-229B-9576-371BDA8E7EA8}"/>
              </a:ext>
            </a:extLst>
          </p:cNvPr>
          <p:cNvSpPr/>
          <p:nvPr/>
        </p:nvSpPr>
        <p:spPr>
          <a:xfrm>
            <a:off x="9297301" y="6118517"/>
            <a:ext cx="2775093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200" dirty="0">
                <a:solidFill>
                  <a:srgbClr val="FF0000"/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越靠近</a:t>
            </a:r>
            <a:r>
              <a:rPr lang="en-US" altLang="zh-TW" sz="2200" dirty="0">
                <a:solidFill>
                  <a:srgbClr val="FF0000"/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0</a:t>
            </a:r>
            <a:r>
              <a:rPr lang="zh-TW" altLang="en-US" sz="2200" dirty="0">
                <a:solidFill>
                  <a:srgbClr val="FF0000"/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的是最佳解</a:t>
            </a:r>
            <a:endParaRPr lang="en-US" altLang="zh-CN" sz="2200" dirty="0">
              <a:solidFill>
                <a:srgbClr val="FF0000"/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  <a:sym typeface="+mn-lt"/>
            </a:endParaRPr>
          </a:p>
        </p:txBody>
      </p:sp>
      <p:sp>
        <p:nvSpPr>
          <p:cNvPr id="28" name="R2">
            <a:extLst>
              <a:ext uri="{FF2B5EF4-FFF2-40B4-BE49-F238E27FC236}">
                <a16:creationId xmlns:a16="http://schemas.microsoft.com/office/drawing/2014/main" id="{E15FA0BF-AFA1-BD99-0D3E-6F9622F37D3A}"/>
              </a:ext>
            </a:extLst>
          </p:cNvPr>
          <p:cNvSpPr/>
          <p:nvPr/>
        </p:nvSpPr>
        <p:spPr>
          <a:xfrm>
            <a:off x="3660009" y="5915890"/>
            <a:ext cx="288000" cy="288000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R3">
            <a:extLst>
              <a:ext uri="{FF2B5EF4-FFF2-40B4-BE49-F238E27FC236}">
                <a16:creationId xmlns:a16="http://schemas.microsoft.com/office/drawing/2014/main" id="{55C6979C-3739-DA8D-754B-4BB85C5755A0}"/>
              </a:ext>
            </a:extLst>
          </p:cNvPr>
          <p:cNvSpPr/>
          <p:nvPr/>
        </p:nvSpPr>
        <p:spPr>
          <a:xfrm rot="5400000">
            <a:off x="3217671" y="3393471"/>
            <a:ext cx="1188000" cy="360000"/>
          </a:xfrm>
          <a:prstGeom prst="rightArrow">
            <a:avLst>
              <a:gd name="adj1" fmla="val 43355"/>
              <a:gd name="adj2" fmla="val 42007"/>
            </a:avLst>
          </a:prstGeom>
          <a:solidFill>
            <a:schemeClr val="bg2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TW" altLang="en-US"/>
          </a:p>
        </p:txBody>
      </p:sp>
      <p:sp>
        <p:nvSpPr>
          <p:cNvPr id="25" name="R3">
            <a:extLst>
              <a:ext uri="{FF2B5EF4-FFF2-40B4-BE49-F238E27FC236}">
                <a16:creationId xmlns:a16="http://schemas.microsoft.com/office/drawing/2014/main" id="{D49BB2B8-8539-DD5F-E528-C3F0D748DE40}"/>
              </a:ext>
            </a:extLst>
          </p:cNvPr>
          <p:cNvSpPr txBox="1"/>
          <p:nvPr/>
        </p:nvSpPr>
        <p:spPr>
          <a:xfrm>
            <a:off x="3901938" y="2948522"/>
            <a:ext cx="1828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TW" b="1" dirty="0"/>
              <a:t>10: </a:t>
            </a:r>
            <a:r>
              <a:rPr lang="zh-TW" altLang="en-US" b="1" dirty="0"/>
              <a:t>短裙＋Ｔ恤</a:t>
            </a:r>
          </a:p>
          <a:p>
            <a:r>
              <a:rPr lang="zh-TW" altLang="en-US" sz="1600" b="1" dirty="0">
                <a:solidFill>
                  <a:srgbClr val="FF0000"/>
                </a:solidFill>
              </a:rPr>
              <a:t>  </a:t>
            </a:r>
            <a:r>
              <a:rPr lang="zh-TW" altLang="en-US" sz="800" b="1" dirty="0">
                <a:solidFill>
                  <a:srgbClr val="FF0000"/>
                </a:solidFill>
              </a:rPr>
              <a:t> </a:t>
            </a:r>
            <a:r>
              <a:rPr lang="en-US" altLang="zh-TW" b="1" dirty="0">
                <a:solidFill>
                  <a:srgbClr val="FF0000"/>
                </a:solidFill>
              </a:rPr>
              <a:t>0: </a:t>
            </a:r>
            <a:r>
              <a:rPr lang="zh-TW" altLang="en-US" b="1" dirty="0">
                <a:solidFill>
                  <a:srgbClr val="FF0000"/>
                </a:solidFill>
              </a:rPr>
              <a:t>長褲＋毛衣</a:t>
            </a:r>
          </a:p>
        </p:txBody>
      </p:sp>
      <p:sp>
        <p:nvSpPr>
          <p:cNvPr id="29" name="R4">
            <a:extLst>
              <a:ext uri="{FF2B5EF4-FFF2-40B4-BE49-F238E27FC236}">
                <a16:creationId xmlns:a16="http://schemas.microsoft.com/office/drawing/2014/main" id="{66DB66FC-741F-C671-DADB-BE9540AA62E7}"/>
              </a:ext>
            </a:extLst>
          </p:cNvPr>
          <p:cNvSpPr/>
          <p:nvPr/>
        </p:nvSpPr>
        <p:spPr>
          <a:xfrm>
            <a:off x="9391135" y="5915890"/>
            <a:ext cx="288000" cy="288000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R5">
            <a:extLst>
              <a:ext uri="{FF2B5EF4-FFF2-40B4-BE49-F238E27FC236}">
                <a16:creationId xmlns:a16="http://schemas.microsoft.com/office/drawing/2014/main" id="{4AC8D8B1-67A1-20B9-1E23-960BDCFBADB5}"/>
              </a:ext>
            </a:extLst>
          </p:cNvPr>
          <p:cNvSpPr/>
          <p:nvPr/>
        </p:nvSpPr>
        <p:spPr>
          <a:xfrm rot="5400000">
            <a:off x="8959935" y="2831669"/>
            <a:ext cx="1188000" cy="360000"/>
          </a:xfrm>
          <a:prstGeom prst="rightArrow">
            <a:avLst>
              <a:gd name="adj1" fmla="val 43355"/>
              <a:gd name="adj2" fmla="val 42007"/>
            </a:avLst>
          </a:prstGeom>
          <a:solidFill>
            <a:schemeClr val="bg2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TW" altLang="en-US"/>
          </a:p>
        </p:txBody>
      </p:sp>
      <p:sp>
        <p:nvSpPr>
          <p:cNvPr id="27" name="R5">
            <a:extLst>
              <a:ext uri="{FF2B5EF4-FFF2-40B4-BE49-F238E27FC236}">
                <a16:creationId xmlns:a16="http://schemas.microsoft.com/office/drawing/2014/main" id="{8EBFB284-DA8E-D5DF-DE3D-71ABC1531C63}"/>
              </a:ext>
            </a:extLst>
          </p:cNvPr>
          <p:cNvSpPr txBox="1"/>
          <p:nvPr/>
        </p:nvSpPr>
        <p:spPr>
          <a:xfrm>
            <a:off x="7706335" y="2420651"/>
            <a:ext cx="1828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TW" b="1" dirty="0">
                <a:solidFill>
                  <a:schemeClr val="accent3">
                    <a:lumMod val="50000"/>
                  </a:schemeClr>
                </a:solidFill>
              </a:rPr>
              <a:t>16: </a:t>
            </a:r>
            <a:r>
              <a:rPr lang="zh-TW" altLang="en-US" b="1" dirty="0">
                <a:solidFill>
                  <a:schemeClr val="accent3">
                    <a:lumMod val="50000"/>
                  </a:schemeClr>
                </a:solidFill>
              </a:rPr>
              <a:t>長褲＋毛衣</a:t>
            </a:r>
          </a:p>
          <a:p>
            <a:pPr marL="342900" indent="-342900" algn="l">
              <a:buAutoNum type="arabicPlain" startAt="3"/>
            </a:pPr>
            <a:r>
              <a:rPr lang="en-US" altLang="zh-TW" b="1" dirty="0">
                <a:solidFill>
                  <a:srgbClr val="FF0000"/>
                </a:solidFill>
              </a:rPr>
              <a:t>: </a:t>
            </a:r>
            <a:r>
              <a:rPr lang="zh-TW" altLang="en-US" b="1" dirty="0">
                <a:solidFill>
                  <a:srgbClr val="FF0000"/>
                </a:solidFill>
              </a:rPr>
              <a:t>短裙＋Ｔ恤</a:t>
            </a:r>
          </a:p>
        </p:txBody>
      </p:sp>
      <p:pic>
        <p:nvPicPr>
          <p:cNvPr id="31" name="圖片 30" descr="一張含有 文字, 差異 的圖片&#10;&#10;自動產生的描述">
            <a:extLst>
              <a:ext uri="{FF2B5EF4-FFF2-40B4-BE49-F238E27FC236}">
                <a16:creationId xmlns:a16="http://schemas.microsoft.com/office/drawing/2014/main" id="{3FF55138-7D4C-6585-1535-4C78BC1D3191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430296" y="1291887"/>
            <a:ext cx="9552815" cy="5343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2860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4" grpId="0" animBg="1"/>
      <p:bldP spid="25" grpId="0"/>
      <p:bldP spid="29" grpId="0" animBg="1"/>
      <p:bldP spid="26" grpId="0" animBg="1"/>
      <p:bldP spid="2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背景">
            <a:extLst>
              <a:ext uri="{FF2B5EF4-FFF2-40B4-BE49-F238E27FC236}">
                <a16:creationId xmlns:a16="http://schemas.microsoft.com/office/drawing/2014/main" id="{0A953780-5ED7-1C1E-2AAF-A3CD0E03F43B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1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72" name="標題">
            <a:extLst>
              <a:ext uri="{FF2B5EF4-FFF2-40B4-BE49-F238E27FC236}">
                <a16:creationId xmlns:a16="http://schemas.microsoft.com/office/drawing/2014/main" id="{C60C0765-26B2-4C49-87C0-2AFD6F5CE966}"/>
              </a:ext>
            </a:extLst>
          </p:cNvPr>
          <p:cNvGrpSpPr/>
          <p:nvPr/>
        </p:nvGrpSpPr>
        <p:grpSpPr>
          <a:xfrm>
            <a:off x="0" y="135758"/>
            <a:ext cx="3443194" cy="707886"/>
            <a:chOff x="0" y="269352"/>
            <a:chExt cx="3443194" cy="707886"/>
          </a:xfrm>
        </p:grpSpPr>
        <p:sp>
          <p:nvSpPr>
            <p:cNvPr id="56" name="文本框 3">
              <a:extLst>
                <a:ext uri="{FF2B5EF4-FFF2-40B4-BE49-F238E27FC236}">
                  <a16:creationId xmlns:a16="http://schemas.microsoft.com/office/drawing/2014/main" id="{D9F2E640-4313-0B67-B5AF-82C2357C5084}"/>
                </a:ext>
              </a:extLst>
            </p:cNvPr>
            <p:cNvSpPr txBox="1"/>
            <p:nvPr/>
          </p:nvSpPr>
          <p:spPr>
            <a:xfrm>
              <a:off x="64994" y="269352"/>
              <a:ext cx="33782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4000" dirty="0">
                  <a:latin typeface="Noto Sans CJK TC Medium" panose="020B0600000000000000" pitchFamily="34" charset="-120"/>
                  <a:ea typeface="Noto Sans CJK TC Medium" panose="020B0600000000000000" pitchFamily="34" charset="-120"/>
                  <a:cs typeface="+mn-ea"/>
                  <a:sym typeface="+mn-lt"/>
                </a:rPr>
                <a:t>研究</a:t>
              </a:r>
              <a:r>
                <a:rPr lang="zh-TW" altLang="en-US" sz="2800" dirty="0">
                  <a:latin typeface="Noto Sans CJK TC Medium" panose="020B0600000000000000" pitchFamily="34" charset="-120"/>
                  <a:ea typeface="Noto Sans CJK TC Medium" panose="020B0600000000000000" pitchFamily="34" charset="-120"/>
                  <a:cs typeface="+mn-ea"/>
                  <a:sym typeface="+mn-lt"/>
                </a:rPr>
                <a:t> </a:t>
              </a:r>
              <a:r>
                <a:rPr lang="en-US" altLang="zh-TW" sz="2400" dirty="0">
                  <a:latin typeface="Noto Sans CJK TC Medium" panose="020B0600000000000000" pitchFamily="34" charset="-120"/>
                  <a:ea typeface="Noto Sans CJK TC Medium" panose="020B0600000000000000" pitchFamily="34" charset="-120"/>
                  <a:cs typeface="+mn-ea"/>
                  <a:sym typeface="+mn-lt"/>
                </a:rPr>
                <a:t>UI</a:t>
              </a:r>
              <a:r>
                <a:rPr lang="zh-TW" altLang="en-US" sz="2400" dirty="0">
                  <a:latin typeface="Noto Sans CJK TC Medium" panose="020B0600000000000000" pitchFamily="34" charset="-120"/>
                  <a:ea typeface="Noto Sans CJK TC Medium" panose="020B0600000000000000" pitchFamily="34" charset="-120"/>
                  <a:cs typeface="+mn-ea"/>
                  <a:sym typeface="+mn-lt"/>
                </a:rPr>
                <a:t>介面</a:t>
              </a:r>
              <a:endParaRPr lang="zh-CN" altLang="en-US" sz="2400" dirty="0"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endParaRPr>
            </a:p>
          </p:txBody>
        </p:sp>
        <p:cxnSp>
          <p:nvCxnSpPr>
            <p:cNvPr id="57" name="直線接點 56">
              <a:extLst>
                <a:ext uri="{FF2B5EF4-FFF2-40B4-BE49-F238E27FC236}">
                  <a16:creationId xmlns:a16="http://schemas.microsoft.com/office/drawing/2014/main" id="{23EF5013-43F3-C206-9B16-9955541226D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954681"/>
              <a:ext cx="2775093" cy="0"/>
            </a:xfrm>
            <a:prstGeom prst="line">
              <a:avLst/>
            </a:prstGeom>
            <a:ln w="571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  <a:reflection blurRad="6350" stA="50000" endA="300" endPos="90000" dir="5400000" sy="-100000" algn="bl" rotWithShape="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3" name="文字方塊:實體架構">
            <a:extLst>
              <a:ext uri="{FF2B5EF4-FFF2-40B4-BE49-F238E27FC236}">
                <a16:creationId xmlns:a16="http://schemas.microsoft.com/office/drawing/2014/main" id="{1DA9E646-EAF6-1D36-4C27-255EB4ACCB2A}"/>
              </a:ext>
            </a:extLst>
          </p:cNvPr>
          <p:cNvSpPr txBox="1"/>
          <p:nvPr/>
        </p:nvSpPr>
        <p:spPr>
          <a:xfrm>
            <a:off x="851496" y="5052701"/>
            <a:ext cx="1673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chemeClr val="accent5">
                    <a:lumMod val="50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實體架構</a:t>
            </a:r>
          </a:p>
        </p:txBody>
      </p:sp>
      <p:pic>
        <p:nvPicPr>
          <p:cNvPr id="18" name="Logo:實體架構" descr="齒輪 以實心填滿">
            <a:extLst>
              <a:ext uri="{FF2B5EF4-FFF2-40B4-BE49-F238E27FC236}">
                <a16:creationId xmlns:a16="http://schemas.microsoft.com/office/drawing/2014/main" id="{696338E7-E41C-4BD4-B9A8-334B4DB49CD1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08889" y="4953412"/>
            <a:ext cx="608400" cy="608400"/>
          </a:xfrm>
          <a:prstGeom prst="rect">
            <a:avLst/>
          </a:prstGeom>
        </p:spPr>
      </p:pic>
      <p:sp>
        <p:nvSpPr>
          <p:cNvPr id="62" name="文字方塊:UI介面">
            <a:extLst>
              <a:ext uri="{FF2B5EF4-FFF2-40B4-BE49-F238E27FC236}">
                <a16:creationId xmlns:a16="http://schemas.microsoft.com/office/drawing/2014/main" id="{13F117A0-A216-104E-9F5A-123248AB2825}"/>
              </a:ext>
            </a:extLst>
          </p:cNvPr>
          <p:cNvSpPr txBox="1"/>
          <p:nvPr/>
        </p:nvSpPr>
        <p:spPr>
          <a:xfrm>
            <a:off x="851496" y="4323584"/>
            <a:ext cx="1421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000" b="1">
                <a:solidFill>
                  <a:srgbClr val="FF5050"/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</a:defRPr>
            </a:lvl1pPr>
          </a:lstStyle>
          <a:p>
            <a:r>
              <a:rPr lang="en-US" altLang="zh-TW" sz="1800" dirty="0">
                <a:solidFill>
                  <a:schemeClr val="accent5">
                    <a:lumMod val="50000"/>
                  </a:schemeClr>
                </a:solidFill>
              </a:rPr>
              <a:t>UI</a:t>
            </a:r>
            <a:r>
              <a:rPr lang="zh-TW" altLang="en-US" sz="1800" dirty="0">
                <a:solidFill>
                  <a:schemeClr val="accent5">
                    <a:lumMod val="50000"/>
                  </a:schemeClr>
                </a:solidFill>
              </a:rPr>
              <a:t>介面</a:t>
            </a:r>
          </a:p>
        </p:txBody>
      </p:sp>
      <p:pic>
        <p:nvPicPr>
          <p:cNvPr id="4" name="Logo:UI介面" descr="螢幕 以實心填滿">
            <a:extLst>
              <a:ext uri="{FF2B5EF4-FFF2-40B4-BE49-F238E27FC236}">
                <a16:creationId xmlns:a16="http://schemas.microsoft.com/office/drawing/2014/main" id="{B1674D30-D1C3-424B-959C-0838F756928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08889" y="4224125"/>
            <a:ext cx="608400" cy="608400"/>
          </a:xfrm>
          <a:prstGeom prst="rect">
            <a:avLst/>
          </a:prstGeom>
        </p:spPr>
      </p:pic>
      <p:sp>
        <p:nvSpPr>
          <p:cNvPr id="19" name="文字方塊:演算法">
            <a:extLst>
              <a:ext uri="{FF2B5EF4-FFF2-40B4-BE49-F238E27FC236}">
                <a16:creationId xmlns:a16="http://schemas.microsoft.com/office/drawing/2014/main" id="{D5CCBD1D-45D7-14B1-4831-FAA280807A7E}"/>
              </a:ext>
            </a:extLst>
          </p:cNvPr>
          <p:cNvSpPr txBox="1"/>
          <p:nvPr/>
        </p:nvSpPr>
        <p:spPr>
          <a:xfrm>
            <a:off x="851496" y="3594467"/>
            <a:ext cx="1353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000" b="1">
                <a:solidFill>
                  <a:srgbClr val="FF5050"/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</a:defRPr>
            </a:lvl1pPr>
          </a:lstStyle>
          <a:p>
            <a:r>
              <a:rPr lang="zh-TW" altLang="en-US" sz="1800" dirty="0">
                <a:solidFill>
                  <a:schemeClr val="accent5">
                    <a:lumMod val="50000"/>
                  </a:schemeClr>
                </a:solidFill>
              </a:rPr>
              <a:t>演算法</a:t>
            </a:r>
          </a:p>
        </p:txBody>
      </p:sp>
      <p:pic>
        <p:nvPicPr>
          <p:cNvPr id="13" name="Logo:演算法" descr="教戰手冊 以實心填滿">
            <a:extLst>
              <a:ext uri="{FF2B5EF4-FFF2-40B4-BE49-F238E27FC236}">
                <a16:creationId xmlns:a16="http://schemas.microsoft.com/office/drawing/2014/main" id="{DA0B93C7-3BDF-CCDB-5BBD-6CDAB28649B1}"/>
              </a:ext>
            </a:extLst>
          </p:cNvPr>
          <p:cNvPicPr>
            <a:picLocks noChangeAspect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208889" y="3483498"/>
            <a:ext cx="608400" cy="608400"/>
          </a:xfrm>
          <a:prstGeom prst="rect">
            <a:avLst/>
          </a:prstGeom>
        </p:spPr>
      </p:pic>
      <p:sp>
        <p:nvSpPr>
          <p:cNvPr id="38" name="文字方塊:資料庫">
            <a:extLst>
              <a:ext uri="{FF2B5EF4-FFF2-40B4-BE49-F238E27FC236}">
                <a16:creationId xmlns:a16="http://schemas.microsoft.com/office/drawing/2014/main" id="{FB55687C-8DE8-EA4E-9AFF-130A204BCC22}"/>
              </a:ext>
            </a:extLst>
          </p:cNvPr>
          <p:cNvSpPr txBox="1"/>
          <p:nvPr/>
        </p:nvSpPr>
        <p:spPr>
          <a:xfrm>
            <a:off x="851496" y="2864118"/>
            <a:ext cx="2230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000" b="1">
                <a:solidFill>
                  <a:srgbClr val="FF5050"/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</a:defRPr>
            </a:lvl1pPr>
          </a:lstStyle>
          <a:p>
            <a:r>
              <a:rPr lang="zh-TW" altLang="en-US" sz="1800" dirty="0">
                <a:solidFill>
                  <a:schemeClr val="accent5">
                    <a:lumMod val="50000"/>
                  </a:schemeClr>
                </a:solidFill>
              </a:rPr>
              <a:t>資料庫</a:t>
            </a:r>
          </a:p>
        </p:txBody>
      </p:sp>
      <p:pic>
        <p:nvPicPr>
          <p:cNvPr id="3" name="Logo:資料庫" descr="資料庫 以實心填滿">
            <a:extLst>
              <a:ext uri="{FF2B5EF4-FFF2-40B4-BE49-F238E27FC236}">
                <a16:creationId xmlns:a16="http://schemas.microsoft.com/office/drawing/2014/main" id="{922A8AB9-8075-D6A4-34F6-241EC84C97EA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08889" y="2745380"/>
            <a:ext cx="608400" cy="608400"/>
          </a:xfrm>
          <a:prstGeom prst="rect">
            <a:avLst/>
          </a:prstGeom>
        </p:spPr>
      </p:pic>
      <p:sp>
        <p:nvSpPr>
          <p:cNvPr id="8" name="文字方塊:天氣資訊">
            <a:extLst>
              <a:ext uri="{FF2B5EF4-FFF2-40B4-BE49-F238E27FC236}">
                <a16:creationId xmlns:a16="http://schemas.microsoft.com/office/drawing/2014/main" id="{9E52A4DC-3384-0100-FC8B-701130D391D4}"/>
              </a:ext>
            </a:extLst>
          </p:cNvPr>
          <p:cNvSpPr txBox="1"/>
          <p:nvPr/>
        </p:nvSpPr>
        <p:spPr>
          <a:xfrm>
            <a:off x="851496" y="2138404"/>
            <a:ext cx="2230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000" b="1">
                <a:solidFill>
                  <a:srgbClr val="FF5050"/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</a:defRPr>
            </a:lvl1pPr>
          </a:lstStyle>
          <a:p>
            <a:r>
              <a:rPr lang="zh-TW" altLang="en-US" sz="1800" dirty="0">
                <a:solidFill>
                  <a:schemeClr val="accent5">
                    <a:lumMod val="50000"/>
                  </a:schemeClr>
                </a:solidFill>
              </a:rPr>
              <a:t>天氣資訊</a:t>
            </a:r>
          </a:p>
        </p:txBody>
      </p:sp>
      <p:pic>
        <p:nvPicPr>
          <p:cNvPr id="34" name="Logo:天氣資訊" descr="雪人 以實心填滿">
            <a:extLst>
              <a:ext uri="{FF2B5EF4-FFF2-40B4-BE49-F238E27FC236}">
                <a16:creationId xmlns:a16="http://schemas.microsoft.com/office/drawing/2014/main" id="{C8A1B9AC-19C1-CF43-D9E0-A35368F5A0CC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08889" y="2007262"/>
            <a:ext cx="608400" cy="608400"/>
          </a:xfrm>
          <a:prstGeom prst="rect">
            <a:avLst/>
          </a:prstGeom>
        </p:spPr>
      </p:pic>
      <p:sp>
        <p:nvSpPr>
          <p:cNvPr id="64" name="文字方塊:衣物辨識">
            <a:extLst>
              <a:ext uri="{FF2B5EF4-FFF2-40B4-BE49-F238E27FC236}">
                <a16:creationId xmlns:a16="http://schemas.microsoft.com/office/drawing/2014/main" id="{4A093D88-4889-BA56-F96F-C669EF0E42D1}"/>
              </a:ext>
            </a:extLst>
          </p:cNvPr>
          <p:cNvSpPr txBox="1"/>
          <p:nvPr/>
        </p:nvSpPr>
        <p:spPr>
          <a:xfrm>
            <a:off x="851496" y="1408055"/>
            <a:ext cx="2761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000" b="1">
                <a:solidFill>
                  <a:srgbClr val="FF5050"/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</a:defRPr>
            </a:lvl1pPr>
          </a:lstStyle>
          <a:p>
            <a:r>
              <a:rPr lang="zh-TW" altLang="en-US" sz="1800" dirty="0">
                <a:solidFill>
                  <a:schemeClr val="accent5">
                    <a:lumMod val="50000"/>
                  </a:schemeClr>
                </a:solidFill>
              </a:rPr>
              <a:t>衣物辨識</a:t>
            </a:r>
            <a:endParaRPr lang="zh-TW" altLang="en-US" sz="1800" b="0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15" name="Logo:衣物辨識" descr="眼睛 以實心填滿">
            <a:extLst>
              <a:ext uri="{FF2B5EF4-FFF2-40B4-BE49-F238E27FC236}">
                <a16:creationId xmlns:a16="http://schemas.microsoft.com/office/drawing/2014/main" id="{28C5BF26-0A69-3409-CD5B-086C827BA30F}"/>
              </a:ext>
            </a:extLst>
          </p:cNvPr>
          <p:cNvPicPr>
            <a:picLocks noChangeAspect="1"/>
          </p:cNvPicPr>
          <p:nvPr/>
        </p:nvPicPr>
        <p:blipFill>
          <a:blip r:embed="rId2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208889" y="1273353"/>
            <a:ext cx="608400" cy="608400"/>
          </a:xfrm>
          <a:prstGeom prst="rect">
            <a:avLst/>
          </a:prstGeom>
        </p:spPr>
      </p:pic>
      <p:pic>
        <p:nvPicPr>
          <p:cNvPr id="40" name="箭頭:Now" descr="播放 以實心填滿">
            <a:extLst>
              <a:ext uri="{FF2B5EF4-FFF2-40B4-BE49-F238E27FC236}">
                <a16:creationId xmlns:a16="http://schemas.microsoft.com/office/drawing/2014/main" id="{AE35B683-40C9-9E5B-0073-CE00D48AE57C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 flipH="1">
            <a:off x="1684196" y="4341933"/>
            <a:ext cx="372784" cy="372784"/>
          </a:xfrm>
          <a:prstGeom prst="rect">
            <a:avLst/>
          </a:prstGeom>
        </p:spPr>
      </p:pic>
      <p:graphicFrame>
        <p:nvGraphicFramePr>
          <p:cNvPr id="20" name="資料庫圖表 19">
            <a:extLst>
              <a:ext uri="{FF2B5EF4-FFF2-40B4-BE49-F238E27FC236}">
                <a16:creationId xmlns:a16="http://schemas.microsoft.com/office/drawing/2014/main" id="{7E6B4CC0-1912-C35D-7A24-7ED51D2637C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04355879"/>
              </p:ext>
            </p:extLst>
          </p:nvPr>
        </p:nvGraphicFramePr>
        <p:xfrm>
          <a:off x="10182678" y="801148"/>
          <a:ext cx="2043529" cy="5212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8" r:lo="rId29" r:qs="rId30" r:cs="rId31"/>
          </a:graphicData>
        </a:graphic>
      </p:graphicFrame>
      <p:pic>
        <p:nvPicPr>
          <p:cNvPr id="30" name="01">
            <a:hlinkClick r:id="" action="ppaction://media"/>
            <a:extLst>
              <a:ext uri="{FF2B5EF4-FFF2-40B4-BE49-F238E27FC236}">
                <a16:creationId xmlns:a16="http://schemas.microsoft.com/office/drawing/2014/main" id="{894910D4-B2B1-4B27-8CFB-B66ACFE795B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3"/>
          <a:stretch>
            <a:fillRect/>
          </a:stretch>
        </p:blipFill>
        <p:spPr>
          <a:xfrm>
            <a:off x="2076520" y="1367144"/>
            <a:ext cx="7603823" cy="4277150"/>
          </a:xfrm>
          <a:prstGeom prst="rect">
            <a:avLst/>
          </a:prstGeom>
        </p:spPr>
      </p:pic>
      <p:pic>
        <p:nvPicPr>
          <p:cNvPr id="31" name="01" descr="有向左箭號的圓圈 以實心填滿">
            <a:extLst>
              <a:ext uri="{FF2B5EF4-FFF2-40B4-BE49-F238E27FC236}">
                <a16:creationId xmlns:a16="http://schemas.microsoft.com/office/drawing/2014/main" id="{117EC579-F6FD-AB06-51F1-BEC7586106A9}"/>
              </a:ext>
            </a:extLst>
          </p:cNvPr>
          <p:cNvPicPr>
            <a:picLocks noChangeAspect="1"/>
          </p:cNvPicPr>
          <p:nvPr/>
        </p:nvPicPr>
        <p:blipFill>
          <a:blip r:embed="rId3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 flipH="1">
            <a:off x="9713491" y="2245016"/>
            <a:ext cx="432000" cy="432000"/>
          </a:xfrm>
          <a:prstGeom prst="rect">
            <a:avLst/>
          </a:prstGeom>
        </p:spPr>
      </p:pic>
      <p:pic>
        <p:nvPicPr>
          <p:cNvPr id="32" name="02">
            <a:hlinkClick r:id="" action="ppaction://media"/>
            <a:extLst>
              <a:ext uri="{FF2B5EF4-FFF2-40B4-BE49-F238E27FC236}">
                <a16:creationId xmlns:a16="http://schemas.microsoft.com/office/drawing/2014/main" id="{9B56C245-1C0A-DC2D-8DFC-9CC30E267437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36"/>
          <a:stretch>
            <a:fillRect/>
          </a:stretch>
        </p:blipFill>
        <p:spPr>
          <a:xfrm>
            <a:off x="2075974" y="1367144"/>
            <a:ext cx="7600330" cy="4277150"/>
          </a:xfrm>
          <a:prstGeom prst="rect">
            <a:avLst/>
          </a:prstGeom>
        </p:spPr>
      </p:pic>
      <p:pic>
        <p:nvPicPr>
          <p:cNvPr id="33" name="02" descr="有向左箭號的圓圈 以實心填滿">
            <a:extLst>
              <a:ext uri="{FF2B5EF4-FFF2-40B4-BE49-F238E27FC236}">
                <a16:creationId xmlns:a16="http://schemas.microsoft.com/office/drawing/2014/main" id="{24219161-BB03-4975-A956-2A35715556D2}"/>
              </a:ext>
            </a:extLst>
          </p:cNvPr>
          <p:cNvPicPr>
            <a:picLocks noChangeAspect="1"/>
          </p:cNvPicPr>
          <p:nvPr/>
        </p:nvPicPr>
        <p:blipFill>
          <a:blip r:embed="rId3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 flipH="1">
            <a:off x="9713491" y="2717080"/>
            <a:ext cx="432000" cy="432000"/>
          </a:xfrm>
          <a:prstGeom prst="rect">
            <a:avLst/>
          </a:prstGeom>
        </p:spPr>
      </p:pic>
      <p:pic>
        <p:nvPicPr>
          <p:cNvPr id="35" name="03">
            <a:hlinkClick r:id="" action="ppaction://media"/>
            <a:extLst>
              <a:ext uri="{FF2B5EF4-FFF2-40B4-BE49-F238E27FC236}">
                <a16:creationId xmlns:a16="http://schemas.microsoft.com/office/drawing/2014/main" id="{53CCD2F0-F565-DD57-06FB-36F6026D4752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37"/>
          <a:stretch>
            <a:fillRect/>
          </a:stretch>
        </p:blipFill>
        <p:spPr>
          <a:xfrm>
            <a:off x="2072061" y="1366837"/>
            <a:ext cx="7600329" cy="4275186"/>
          </a:xfrm>
          <a:prstGeom prst="rect">
            <a:avLst/>
          </a:prstGeom>
        </p:spPr>
      </p:pic>
      <p:pic>
        <p:nvPicPr>
          <p:cNvPr id="36" name="03" descr="有向左箭號的圓圈 以實心填滿">
            <a:extLst>
              <a:ext uri="{FF2B5EF4-FFF2-40B4-BE49-F238E27FC236}">
                <a16:creationId xmlns:a16="http://schemas.microsoft.com/office/drawing/2014/main" id="{FC9100B9-9B09-1064-68F8-7B3B0BF8FE10}"/>
              </a:ext>
            </a:extLst>
          </p:cNvPr>
          <p:cNvPicPr>
            <a:picLocks noChangeAspect="1"/>
          </p:cNvPicPr>
          <p:nvPr/>
        </p:nvPicPr>
        <p:blipFill>
          <a:blip r:embed="rId3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 flipH="1">
            <a:off x="9713491" y="3189144"/>
            <a:ext cx="432000" cy="432000"/>
          </a:xfrm>
          <a:prstGeom prst="rect">
            <a:avLst/>
          </a:prstGeom>
        </p:spPr>
      </p:pic>
      <p:pic>
        <p:nvPicPr>
          <p:cNvPr id="37" name="04">
            <a:hlinkClick r:id="" action="ppaction://media"/>
            <a:extLst>
              <a:ext uri="{FF2B5EF4-FFF2-40B4-BE49-F238E27FC236}">
                <a16:creationId xmlns:a16="http://schemas.microsoft.com/office/drawing/2014/main" id="{CB987651-D54C-526C-0195-40E75CA85DE1}"/>
              </a:ext>
            </a:extLst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38"/>
          <a:stretch>
            <a:fillRect/>
          </a:stretch>
        </p:blipFill>
        <p:spPr>
          <a:xfrm>
            <a:off x="2076520" y="1345473"/>
            <a:ext cx="7603823" cy="4277150"/>
          </a:xfrm>
          <a:prstGeom prst="rect">
            <a:avLst/>
          </a:prstGeom>
        </p:spPr>
      </p:pic>
      <p:pic>
        <p:nvPicPr>
          <p:cNvPr id="39" name="04" descr="有向左箭號的圓圈 以實心填滿">
            <a:extLst>
              <a:ext uri="{FF2B5EF4-FFF2-40B4-BE49-F238E27FC236}">
                <a16:creationId xmlns:a16="http://schemas.microsoft.com/office/drawing/2014/main" id="{912C0A27-015F-E8A7-22F7-2645B6C15E37}"/>
              </a:ext>
            </a:extLst>
          </p:cNvPr>
          <p:cNvPicPr>
            <a:picLocks noChangeAspect="1"/>
          </p:cNvPicPr>
          <p:nvPr/>
        </p:nvPicPr>
        <p:blipFill>
          <a:blip r:embed="rId3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 flipH="1">
            <a:off x="9713491" y="3676960"/>
            <a:ext cx="432000" cy="432000"/>
          </a:xfrm>
          <a:prstGeom prst="rect">
            <a:avLst/>
          </a:prstGeom>
        </p:spPr>
      </p:pic>
      <p:pic>
        <p:nvPicPr>
          <p:cNvPr id="41" name="05">
            <a:hlinkClick r:id="" action="ppaction://media"/>
            <a:extLst>
              <a:ext uri="{FF2B5EF4-FFF2-40B4-BE49-F238E27FC236}">
                <a16:creationId xmlns:a16="http://schemas.microsoft.com/office/drawing/2014/main" id="{3CB278FF-B299-7DF3-8E94-BFA76C4ACDAC}"/>
              </a:ext>
            </a:extLst>
          </p:cNvPr>
          <p:cNvPicPr>
            <a:picLocks noChangeAspect="1"/>
          </p:cNvPicPr>
          <p:nvPr>
            <a:vide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39"/>
          <a:stretch>
            <a:fillRect/>
          </a:stretch>
        </p:blipFill>
        <p:spPr>
          <a:xfrm>
            <a:off x="2075974" y="1369038"/>
            <a:ext cx="7600329" cy="4275186"/>
          </a:xfrm>
          <a:prstGeom prst="rect">
            <a:avLst/>
          </a:prstGeom>
        </p:spPr>
      </p:pic>
      <p:pic>
        <p:nvPicPr>
          <p:cNvPr id="42" name="05" descr="有向左箭號的圓圈 以實心填滿">
            <a:extLst>
              <a:ext uri="{FF2B5EF4-FFF2-40B4-BE49-F238E27FC236}">
                <a16:creationId xmlns:a16="http://schemas.microsoft.com/office/drawing/2014/main" id="{92B604E9-527C-18F6-AA24-6D6B4099F853}"/>
              </a:ext>
            </a:extLst>
          </p:cNvPr>
          <p:cNvPicPr>
            <a:picLocks noChangeAspect="1"/>
          </p:cNvPicPr>
          <p:nvPr/>
        </p:nvPicPr>
        <p:blipFill>
          <a:blip r:embed="rId3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 flipH="1">
            <a:off x="9713491" y="4140920"/>
            <a:ext cx="432000" cy="4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2652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8" dur="9767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37" dur="1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1" dur="26934" fill="hold"/>
                                        <p:tgtEl>
                                          <p:spTgt spid="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60" dur="1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000"/>
                            </p:stCondLst>
                            <p:childTnLst>
                              <p:par>
                                <p:cTn id="73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74" dur="10299" fill="hold"/>
                                        <p:tgtEl>
                                          <p:spTgt spid="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83" dur="1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1000"/>
                            </p:stCondLst>
                            <p:childTnLst>
                              <p:par>
                                <p:cTn id="96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7" dur="13167" fill="hold"/>
                                        <p:tgtEl>
                                          <p:spTgt spid="3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103" dur="1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0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1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0" dur="9767" fill="hold"/>
                                        <p:tgtEl>
                                          <p:spTgt spid="4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129" dur="1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0" fill="hold" display="0">
                  <p:stCondLst>
                    <p:cond delay="indefinite"/>
                  </p:stCondLst>
                </p:cTn>
                <p:tgtEl>
                  <p:spTgt spid="30"/>
                </p:tgtEl>
              </p:cMediaNode>
            </p:video>
            <p:video>
              <p:cMediaNode vol="80000">
                <p:cTn id="131" fill="hold" display="0">
                  <p:stCondLst>
                    <p:cond delay="indefinite"/>
                  </p:stCondLst>
                </p:cTn>
                <p:tgtEl>
                  <p:spTgt spid="32"/>
                </p:tgtEl>
              </p:cMediaNode>
            </p:video>
            <p:video>
              <p:cMediaNode vol="80000">
                <p:cTn id="132" fill="hold" display="0">
                  <p:stCondLst>
                    <p:cond delay="indefinite"/>
                  </p:stCondLst>
                </p:cTn>
                <p:tgtEl>
                  <p:spTgt spid="37"/>
                </p:tgtEl>
              </p:cMediaNode>
            </p:video>
            <p:video>
              <p:cMediaNode vol="80000">
                <p:cTn id="133" fill="hold" display="0">
                  <p:stCondLst>
                    <p:cond delay="indefinite"/>
                  </p:stCondLst>
                </p:cTn>
                <p:tgtEl>
                  <p:spTgt spid="41"/>
                </p:tgtEl>
              </p:cMediaNode>
            </p:video>
            <p:video>
              <p:cMediaNode vol="80000">
                <p:cTn id="134" fill="hold" display="0">
                  <p:stCondLst>
                    <p:cond delay="indefinite"/>
                  </p:stCondLst>
                </p:cTn>
                <p:tgtEl>
                  <p:spTgt spid="35"/>
                </p:tgtEl>
              </p:cMediaNode>
            </p:video>
          </p:childTnLst>
        </p:cTn>
      </p:par>
    </p:tnLst>
    <p:bldLst>
      <p:bldGraphic spid="20" grpId="0">
        <p:bldAsOne/>
      </p:bldGraphic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背景">
            <a:extLst>
              <a:ext uri="{FF2B5EF4-FFF2-40B4-BE49-F238E27FC236}">
                <a16:creationId xmlns:a16="http://schemas.microsoft.com/office/drawing/2014/main" id="{0A953780-5ED7-1C1E-2AAF-A3CD0E03F43B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72" name="標題">
            <a:extLst>
              <a:ext uri="{FF2B5EF4-FFF2-40B4-BE49-F238E27FC236}">
                <a16:creationId xmlns:a16="http://schemas.microsoft.com/office/drawing/2014/main" id="{C60C0765-26B2-4C49-87C0-2AFD6F5CE966}"/>
              </a:ext>
            </a:extLst>
          </p:cNvPr>
          <p:cNvGrpSpPr/>
          <p:nvPr/>
        </p:nvGrpSpPr>
        <p:grpSpPr>
          <a:xfrm>
            <a:off x="0" y="135758"/>
            <a:ext cx="3443194" cy="707886"/>
            <a:chOff x="0" y="269352"/>
            <a:chExt cx="3443194" cy="707886"/>
          </a:xfrm>
        </p:grpSpPr>
        <p:sp>
          <p:nvSpPr>
            <p:cNvPr id="56" name="文本框 3">
              <a:extLst>
                <a:ext uri="{FF2B5EF4-FFF2-40B4-BE49-F238E27FC236}">
                  <a16:creationId xmlns:a16="http://schemas.microsoft.com/office/drawing/2014/main" id="{D9F2E640-4313-0B67-B5AF-82C2357C5084}"/>
                </a:ext>
              </a:extLst>
            </p:cNvPr>
            <p:cNvSpPr txBox="1"/>
            <p:nvPr/>
          </p:nvSpPr>
          <p:spPr>
            <a:xfrm>
              <a:off x="64994" y="269352"/>
              <a:ext cx="33782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4000" dirty="0">
                  <a:latin typeface="Noto Sans CJK TC Medium" panose="020B0600000000000000" pitchFamily="34" charset="-120"/>
                  <a:ea typeface="Noto Sans CJK TC Medium" panose="020B0600000000000000" pitchFamily="34" charset="-120"/>
                  <a:cs typeface="+mn-ea"/>
                  <a:sym typeface="+mn-lt"/>
                </a:rPr>
                <a:t>研究</a:t>
              </a:r>
              <a:r>
                <a:rPr lang="zh-TW" altLang="en-US" sz="2800" dirty="0">
                  <a:latin typeface="Noto Sans CJK TC Medium" panose="020B0600000000000000" pitchFamily="34" charset="-120"/>
                  <a:ea typeface="Noto Sans CJK TC Medium" panose="020B0600000000000000" pitchFamily="34" charset="-120"/>
                  <a:cs typeface="+mn-ea"/>
                  <a:sym typeface="+mn-lt"/>
                </a:rPr>
                <a:t> </a:t>
              </a:r>
              <a:r>
                <a:rPr lang="zh-TW" altLang="en-US" sz="2400" dirty="0">
                  <a:latin typeface="Noto Sans CJK TC Medium" panose="020B0600000000000000" pitchFamily="34" charset="-120"/>
                  <a:ea typeface="Noto Sans CJK TC Medium" panose="020B0600000000000000" pitchFamily="34" charset="-120"/>
                  <a:cs typeface="+mn-ea"/>
                  <a:sym typeface="+mn-lt"/>
                </a:rPr>
                <a:t>軟體優化</a:t>
              </a:r>
              <a:endParaRPr lang="zh-CN" altLang="en-US" sz="2400" dirty="0"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endParaRPr>
            </a:p>
          </p:txBody>
        </p:sp>
        <p:cxnSp>
          <p:nvCxnSpPr>
            <p:cNvPr id="57" name="直線接點 56">
              <a:extLst>
                <a:ext uri="{FF2B5EF4-FFF2-40B4-BE49-F238E27FC236}">
                  <a16:creationId xmlns:a16="http://schemas.microsoft.com/office/drawing/2014/main" id="{23EF5013-43F3-C206-9B16-9955541226D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954681"/>
              <a:ext cx="2775093" cy="0"/>
            </a:xfrm>
            <a:prstGeom prst="line">
              <a:avLst/>
            </a:prstGeom>
            <a:ln w="571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  <a:reflection blurRad="6350" stA="50000" endA="300" endPos="90000" dir="5400000" sy="-100000" algn="bl" rotWithShape="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3" name="文字方塊:實體架構">
            <a:extLst>
              <a:ext uri="{FF2B5EF4-FFF2-40B4-BE49-F238E27FC236}">
                <a16:creationId xmlns:a16="http://schemas.microsoft.com/office/drawing/2014/main" id="{1DA9E646-EAF6-1D36-4C27-255EB4ACCB2A}"/>
              </a:ext>
            </a:extLst>
          </p:cNvPr>
          <p:cNvSpPr txBox="1"/>
          <p:nvPr/>
        </p:nvSpPr>
        <p:spPr>
          <a:xfrm>
            <a:off x="851496" y="5052701"/>
            <a:ext cx="1673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chemeClr val="accent5">
                    <a:lumMod val="50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實體架構</a:t>
            </a:r>
          </a:p>
        </p:txBody>
      </p:sp>
      <p:pic>
        <p:nvPicPr>
          <p:cNvPr id="18" name="Logo:實體架構" descr="齒輪 以實心填滿">
            <a:extLst>
              <a:ext uri="{FF2B5EF4-FFF2-40B4-BE49-F238E27FC236}">
                <a16:creationId xmlns:a16="http://schemas.microsoft.com/office/drawing/2014/main" id="{696338E7-E41C-4BD4-B9A8-334B4DB49CD1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8889" y="4953412"/>
            <a:ext cx="608400" cy="608400"/>
          </a:xfrm>
          <a:prstGeom prst="rect">
            <a:avLst/>
          </a:prstGeom>
        </p:spPr>
      </p:pic>
      <p:sp>
        <p:nvSpPr>
          <p:cNvPr id="62" name="文字方塊:UI介面">
            <a:extLst>
              <a:ext uri="{FF2B5EF4-FFF2-40B4-BE49-F238E27FC236}">
                <a16:creationId xmlns:a16="http://schemas.microsoft.com/office/drawing/2014/main" id="{13F117A0-A216-104E-9F5A-123248AB2825}"/>
              </a:ext>
            </a:extLst>
          </p:cNvPr>
          <p:cNvSpPr txBox="1"/>
          <p:nvPr/>
        </p:nvSpPr>
        <p:spPr>
          <a:xfrm>
            <a:off x="851496" y="4323584"/>
            <a:ext cx="1421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000" b="1">
                <a:solidFill>
                  <a:srgbClr val="FF5050"/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</a:defRPr>
            </a:lvl1pPr>
          </a:lstStyle>
          <a:p>
            <a:r>
              <a:rPr lang="en-US" altLang="zh-TW" sz="1800" dirty="0">
                <a:solidFill>
                  <a:schemeClr val="accent5">
                    <a:lumMod val="50000"/>
                  </a:schemeClr>
                </a:solidFill>
              </a:rPr>
              <a:t>UI</a:t>
            </a:r>
            <a:r>
              <a:rPr lang="zh-TW" altLang="en-US" sz="1800" dirty="0">
                <a:solidFill>
                  <a:schemeClr val="accent5">
                    <a:lumMod val="50000"/>
                  </a:schemeClr>
                </a:solidFill>
              </a:rPr>
              <a:t>介面</a:t>
            </a:r>
          </a:p>
        </p:txBody>
      </p:sp>
      <p:pic>
        <p:nvPicPr>
          <p:cNvPr id="4" name="Logo:UI介面" descr="螢幕 以實心填滿">
            <a:extLst>
              <a:ext uri="{FF2B5EF4-FFF2-40B4-BE49-F238E27FC236}">
                <a16:creationId xmlns:a16="http://schemas.microsoft.com/office/drawing/2014/main" id="{B1674D30-D1C3-424B-959C-0838F75692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08889" y="4224125"/>
            <a:ext cx="608400" cy="608400"/>
          </a:xfrm>
          <a:prstGeom prst="rect">
            <a:avLst/>
          </a:prstGeom>
        </p:spPr>
      </p:pic>
      <p:sp>
        <p:nvSpPr>
          <p:cNvPr id="19" name="文字方塊:演算法">
            <a:extLst>
              <a:ext uri="{FF2B5EF4-FFF2-40B4-BE49-F238E27FC236}">
                <a16:creationId xmlns:a16="http://schemas.microsoft.com/office/drawing/2014/main" id="{D5CCBD1D-45D7-14B1-4831-FAA280807A7E}"/>
              </a:ext>
            </a:extLst>
          </p:cNvPr>
          <p:cNvSpPr txBox="1"/>
          <p:nvPr/>
        </p:nvSpPr>
        <p:spPr>
          <a:xfrm>
            <a:off x="851496" y="3594467"/>
            <a:ext cx="1353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000" b="1">
                <a:solidFill>
                  <a:srgbClr val="FF5050"/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</a:defRPr>
            </a:lvl1pPr>
          </a:lstStyle>
          <a:p>
            <a:r>
              <a:rPr lang="zh-TW" altLang="en-US" sz="1800" dirty="0">
                <a:solidFill>
                  <a:schemeClr val="accent5">
                    <a:lumMod val="50000"/>
                  </a:schemeClr>
                </a:solidFill>
              </a:rPr>
              <a:t>演算法</a:t>
            </a:r>
          </a:p>
        </p:txBody>
      </p:sp>
      <p:pic>
        <p:nvPicPr>
          <p:cNvPr id="13" name="Logo:演算法" descr="教戰手冊 以實心填滿">
            <a:extLst>
              <a:ext uri="{FF2B5EF4-FFF2-40B4-BE49-F238E27FC236}">
                <a16:creationId xmlns:a16="http://schemas.microsoft.com/office/drawing/2014/main" id="{DA0B93C7-3BDF-CCDB-5BBD-6CDAB28649B1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08889" y="3483498"/>
            <a:ext cx="608400" cy="608400"/>
          </a:xfrm>
          <a:prstGeom prst="rect">
            <a:avLst/>
          </a:prstGeom>
        </p:spPr>
      </p:pic>
      <p:sp>
        <p:nvSpPr>
          <p:cNvPr id="38" name="文字方塊:資料庫">
            <a:extLst>
              <a:ext uri="{FF2B5EF4-FFF2-40B4-BE49-F238E27FC236}">
                <a16:creationId xmlns:a16="http://schemas.microsoft.com/office/drawing/2014/main" id="{FB55687C-8DE8-EA4E-9AFF-130A204BCC22}"/>
              </a:ext>
            </a:extLst>
          </p:cNvPr>
          <p:cNvSpPr txBox="1"/>
          <p:nvPr/>
        </p:nvSpPr>
        <p:spPr>
          <a:xfrm>
            <a:off x="851496" y="2864118"/>
            <a:ext cx="2230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000" b="1">
                <a:solidFill>
                  <a:srgbClr val="FF5050"/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</a:defRPr>
            </a:lvl1pPr>
          </a:lstStyle>
          <a:p>
            <a:r>
              <a:rPr lang="zh-TW" altLang="en-US" sz="1800" dirty="0">
                <a:solidFill>
                  <a:schemeClr val="accent5">
                    <a:lumMod val="50000"/>
                  </a:schemeClr>
                </a:solidFill>
              </a:rPr>
              <a:t>資料庫</a:t>
            </a:r>
          </a:p>
        </p:txBody>
      </p:sp>
      <p:pic>
        <p:nvPicPr>
          <p:cNvPr id="3" name="Logo:資料庫" descr="資料庫 以實心填滿">
            <a:extLst>
              <a:ext uri="{FF2B5EF4-FFF2-40B4-BE49-F238E27FC236}">
                <a16:creationId xmlns:a16="http://schemas.microsoft.com/office/drawing/2014/main" id="{922A8AB9-8075-D6A4-34F6-241EC84C97E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08889" y="2745380"/>
            <a:ext cx="608400" cy="608400"/>
          </a:xfrm>
          <a:prstGeom prst="rect">
            <a:avLst/>
          </a:prstGeom>
        </p:spPr>
      </p:pic>
      <p:sp>
        <p:nvSpPr>
          <p:cNvPr id="8" name="文字方塊:天氣資訊">
            <a:extLst>
              <a:ext uri="{FF2B5EF4-FFF2-40B4-BE49-F238E27FC236}">
                <a16:creationId xmlns:a16="http://schemas.microsoft.com/office/drawing/2014/main" id="{9E52A4DC-3384-0100-FC8B-701130D391D4}"/>
              </a:ext>
            </a:extLst>
          </p:cNvPr>
          <p:cNvSpPr txBox="1"/>
          <p:nvPr/>
        </p:nvSpPr>
        <p:spPr>
          <a:xfrm>
            <a:off x="851496" y="2138404"/>
            <a:ext cx="2230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000" b="1">
                <a:solidFill>
                  <a:srgbClr val="FF5050"/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</a:defRPr>
            </a:lvl1pPr>
          </a:lstStyle>
          <a:p>
            <a:r>
              <a:rPr lang="zh-TW" altLang="en-US" sz="1800" dirty="0">
                <a:solidFill>
                  <a:schemeClr val="accent5">
                    <a:lumMod val="50000"/>
                  </a:schemeClr>
                </a:solidFill>
              </a:rPr>
              <a:t>天氣資訊</a:t>
            </a:r>
          </a:p>
        </p:txBody>
      </p:sp>
      <p:pic>
        <p:nvPicPr>
          <p:cNvPr id="34" name="Logo:天氣資訊" descr="雪人 以實心填滿">
            <a:extLst>
              <a:ext uri="{FF2B5EF4-FFF2-40B4-BE49-F238E27FC236}">
                <a16:creationId xmlns:a16="http://schemas.microsoft.com/office/drawing/2014/main" id="{C8A1B9AC-19C1-CF43-D9E0-A35368F5A0C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08889" y="2007262"/>
            <a:ext cx="608400" cy="608400"/>
          </a:xfrm>
          <a:prstGeom prst="rect">
            <a:avLst/>
          </a:prstGeom>
        </p:spPr>
      </p:pic>
      <p:sp>
        <p:nvSpPr>
          <p:cNvPr id="64" name="文字方塊:衣物辨識">
            <a:extLst>
              <a:ext uri="{FF2B5EF4-FFF2-40B4-BE49-F238E27FC236}">
                <a16:creationId xmlns:a16="http://schemas.microsoft.com/office/drawing/2014/main" id="{4A093D88-4889-BA56-F96F-C669EF0E42D1}"/>
              </a:ext>
            </a:extLst>
          </p:cNvPr>
          <p:cNvSpPr txBox="1"/>
          <p:nvPr/>
        </p:nvSpPr>
        <p:spPr>
          <a:xfrm>
            <a:off x="851496" y="1408055"/>
            <a:ext cx="2761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000" b="1">
                <a:solidFill>
                  <a:srgbClr val="FF5050"/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</a:defRPr>
            </a:lvl1pPr>
          </a:lstStyle>
          <a:p>
            <a:r>
              <a:rPr lang="zh-TW" altLang="en-US" sz="1800" dirty="0">
                <a:solidFill>
                  <a:schemeClr val="accent5">
                    <a:lumMod val="50000"/>
                  </a:schemeClr>
                </a:solidFill>
              </a:rPr>
              <a:t>衣物辨識</a:t>
            </a:r>
            <a:endParaRPr lang="zh-TW" altLang="en-US" sz="1800" b="0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15" name="Logo:衣物辨識" descr="眼睛 以實心填滿">
            <a:extLst>
              <a:ext uri="{FF2B5EF4-FFF2-40B4-BE49-F238E27FC236}">
                <a16:creationId xmlns:a16="http://schemas.microsoft.com/office/drawing/2014/main" id="{28C5BF26-0A69-3409-CD5B-086C827BA30F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08889" y="1273353"/>
            <a:ext cx="608400" cy="608400"/>
          </a:xfrm>
          <a:prstGeom prst="rect">
            <a:avLst/>
          </a:prstGeom>
        </p:spPr>
      </p:pic>
      <p:sp>
        <p:nvSpPr>
          <p:cNvPr id="2" name="左大括弧 1">
            <a:extLst>
              <a:ext uri="{FF2B5EF4-FFF2-40B4-BE49-F238E27FC236}">
                <a16:creationId xmlns:a16="http://schemas.microsoft.com/office/drawing/2014/main" id="{0A711428-0896-960C-5987-13249B443217}"/>
              </a:ext>
            </a:extLst>
          </p:cNvPr>
          <p:cNvSpPr/>
          <p:nvPr/>
        </p:nvSpPr>
        <p:spPr>
          <a:xfrm rot="10800000">
            <a:off x="2051760" y="1248784"/>
            <a:ext cx="360965" cy="3600000"/>
          </a:xfrm>
          <a:prstGeom prst="leftBrace">
            <a:avLst/>
          </a:prstGeom>
          <a:ln w="571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>
              <a:latin typeface="Noto Sans CJK TC Medium" panose="020B0600000000000000" pitchFamily="34" charset="-120"/>
              <a:ea typeface="Noto Sans CJK TC Medium" panose="020B0600000000000000" pitchFamily="34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D7EF0C7-5EB5-4516-EBCB-D8CF7512E85F}"/>
              </a:ext>
            </a:extLst>
          </p:cNvPr>
          <p:cNvPicPr>
            <a:picLocks noChangeAspect="1"/>
          </p:cNvPicPr>
          <p:nvPr/>
        </p:nvPicPr>
        <p:blipFill>
          <a:blip r:embed="rId1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4073" y="843644"/>
            <a:ext cx="9189038" cy="5057976"/>
          </a:xfrm>
          <a:prstGeom prst="rect">
            <a:avLst/>
          </a:prstGeom>
        </p:spPr>
      </p:pic>
      <p:sp>
        <p:nvSpPr>
          <p:cNvPr id="6" name="箭號: 向右 5">
            <a:extLst>
              <a:ext uri="{FF2B5EF4-FFF2-40B4-BE49-F238E27FC236}">
                <a16:creationId xmlns:a16="http://schemas.microsoft.com/office/drawing/2014/main" id="{31ED341A-950B-A317-047F-71BF0DECEB79}"/>
              </a:ext>
            </a:extLst>
          </p:cNvPr>
          <p:cNvSpPr/>
          <p:nvPr/>
        </p:nvSpPr>
        <p:spPr>
          <a:xfrm>
            <a:off x="3813888" y="2892177"/>
            <a:ext cx="937226" cy="262298"/>
          </a:xfrm>
          <a:prstGeom prst="rightArrow">
            <a:avLst>
              <a:gd name="adj1" fmla="val 26200"/>
              <a:gd name="adj2" fmla="val 97599"/>
            </a:avLst>
          </a:prstGeom>
          <a:solidFill>
            <a:schemeClr val="bg2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箭號: 向右 6">
            <a:extLst>
              <a:ext uri="{FF2B5EF4-FFF2-40B4-BE49-F238E27FC236}">
                <a16:creationId xmlns:a16="http://schemas.microsoft.com/office/drawing/2014/main" id="{707AC103-E9B0-3AB6-D950-C0C5A434E8A7}"/>
              </a:ext>
            </a:extLst>
          </p:cNvPr>
          <p:cNvSpPr/>
          <p:nvPr/>
        </p:nvSpPr>
        <p:spPr>
          <a:xfrm>
            <a:off x="6128692" y="2893849"/>
            <a:ext cx="815747" cy="262298"/>
          </a:xfrm>
          <a:prstGeom prst="rightArrow">
            <a:avLst>
              <a:gd name="adj1" fmla="val 26200"/>
              <a:gd name="adj2" fmla="val 97599"/>
            </a:avLst>
          </a:prstGeom>
          <a:solidFill>
            <a:schemeClr val="bg2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箭號: 向右 8">
            <a:extLst>
              <a:ext uri="{FF2B5EF4-FFF2-40B4-BE49-F238E27FC236}">
                <a16:creationId xmlns:a16="http://schemas.microsoft.com/office/drawing/2014/main" id="{E42C31BF-3756-A242-FDC6-1D09B3546B88}"/>
              </a:ext>
            </a:extLst>
          </p:cNvPr>
          <p:cNvSpPr/>
          <p:nvPr/>
        </p:nvSpPr>
        <p:spPr>
          <a:xfrm>
            <a:off x="8555743" y="2892177"/>
            <a:ext cx="1584498" cy="262298"/>
          </a:xfrm>
          <a:prstGeom prst="rightArrow">
            <a:avLst>
              <a:gd name="adj1" fmla="val 26200"/>
              <a:gd name="adj2" fmla="val 97599"/>
            </a:avLst>
          </a:prstGeom>
          <a:solidFill>
            <a:schemeClr val="bg2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箭號: 向右 9">
            <a:extLst>
              <a:ext uri="{FF2B5EF4-FFF2-40B4-BE49-F238E27FC236}">
                <a16:creationId xmlns:a16="http://schemas.microsoft.com/office/drawing/2014/main" id="{A044353D-2761-C7C2-BA55-4C8CB7C335D9}"/>
              </a:ext>
            </a:extLst>
          </p:cNvPr>
          <p:cNvSpPr/>
          <p:nvPr/>
        </p:nvSpPr>
        <p:spPr>
          <a:xfrm rot="10800000">
            <a:off x="8555743" y="3247000"/>
            <a:ext cx="1584498" cy="262298"/>
          </a:xfrm>
          <a:prstGeom prst="rightArrow">
            <a:avLst>
              <a:gd name="adj1" fmla="val 26200"/>
              <a:gd name="adj2" fmla="val 97599"/>
            </a:avLst>
          </a:prstGeom>
          <a:solidFill>
            <a:schemeClr val="bg2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箭號: 向右 10">
            <a:extLst>
              <a:ext uri="{FF2B5EF4-FFF2-40B4-BE49-F238E27FC236}">
                <a16:creationId xmlns:a16="http://schemas.microsoft.com/office/drawing/2014/main" id="{ADE8BBD2-CC64-B6B8-438F-4423F933A0DE}"/>
              </a:ext>
            </a:extLst>
          </p:cNvPr>
          <p:cNvSpPr/>
          <p:nvPr/>
        </p:nvSpPr>
        <p:spPr>
          <a:xfrm rot="10800000">
            <a:off x="6138966" y="3214540"/>
            <a:ext cx="815747" cy="297468"/>
          </a:xfrm>
          <a:prstGeom prst="rightArrow">
            <a:avLst>
              <a:gd name="adj1" fmla="val 26200"/>
              <a:gd name="adj2" fmla="val 97599"/>
            </a:avLst>
          </a:prstGeom>
          <a:solidFill>
            <a:schemeClr val="bg2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箭號: 向右 11">
            <a:extLst>
              <a:ext uri="{FF2B5EF4-FFF2-40B4-BE49-F238E27FC236}">
                <a16:creationId xmlns:a16="http://schemas.microsoft.com/office/drawing/2014/main" id="{9CB3FD42-F145-DE56-1CB1-2161CF6F0BDE}"/>
              </a:ext>
            </a:extLst>
          </p:cNvPr>
          <p:cNvSpPr/>
          <p:nvPr/>
        </p:nvSpPr>
        <p:spPr>
          <a:xfrm rot="10800000">
            <a:off x="3804068" y="3225625"/>
            <a:ext cx="937226" cy="262298"/>
          </a:xfrm>
          <a:prstGeom prst="rightArrow">
            <a:avLst>
              <a:gd name="adj1" fmla="val 26200"/>
              <a:gd name="adj2" fmla="val 97599"/>
            </a:avLst>
          </a:prstGeom>
          <a:solidFill>
            <a:schemeClr val="bg2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箭號: 向右 13">
            <a:extLst>
              <a:ext uri="{FF2B5EF4-FFF2-40B4-BE49-F238E27FC236}">
                <a16:creationId xmlns:a16="http://schemas.microsoft.com/office/drawing/2014/main" id="{9E1B7AAD-F5F1-F9BC-FB19-6E337AF0E38C}"/>
              </a:ext>
            </a:extLst>
          </p:cNvPr>
          <p:cNvSpPr/>
          <p:nvPr/>
        </p:nvSpPr>
        <p:spPr>
          <a:xfrm rot="16200000">
            <a:off x="7115303" y="2039560"/>
            <a:ext cx="1304535" cy="278493"/>
          </a:xfrm>
          <a:prstGeom prst="rightArrow">
            <a:avLst>
              <a:gd name="adj1" fmla="val 26200"/>
              <a:gd name="adj2" fmla="val 97599"/>
            </a:avLst>
          </a:prstGeom>
          <a:solidFill>
            <a:schemeClr val="bg2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D986C8C1-F1C6-23A3-1D6D-C26430B65549}"/>
              </a:ext>
            </a:extLst>
          </p:cNvPr>
          <p:cNvSpPr/>
          <p:nvPr/>
        </p:nvSpPr>
        <p:spPr>
          <a:xfrm>
            <a:off x="2696717" y="4637202"/>
            <a:ext cx="575084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Model–view–controller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Front Framework:</a:t>
            </a:r>
            <a:r>
              <a:rPr lang="zh-TW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 </a:t>
            </a:r>
            <a:r>
              <a:rPr lang="en-US" altLang="zh-TW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AngularJS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Database 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: MSSQL server</a:t>
            </a:r>
          </a:p>
        </p:txBody>
      </p:sp>
      <p:sp>
        <p:nvSpPr>
          <p:cNvPr id="17" name="箭號: 向右 16">
            <a:extLst>
              <a:ext uri="{FF2B5EF4-FFF2-40B4-BE49-F238E27FC236}">
                <a16:creationId xmlns:a16="http://schemas.microsoft.com/office/drawing/2014/main" id="{4EBA0436-332C-D41E-0ABB-CC6792B49140}"/>
              </a:ext>
            </a:extLst>
          </p:cNvPr>
          <p:cNvSpPr/>
          <p:nvPr/>
        </p:nvSpPr>
        <p:spPr>
          <a:xfrm rot="10800000">
            <a:off x="6138967" y="3211830"/>
            <a:ext cx="815746" cy="297468"/>
          </a:xfrm>
          <a:prstGeom prst="rightArrow">
            <a:avLst>
              <a:gd name="adj1" fmla="val 26200"/>
              <a:gd name="adj2" fmla="val 97599"/>
            </a:avLst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箭號: 向右 20">
            <a:extLst>
              <a:ext uri="{FF2B5EF4-FFF2-40B4-BE49-F238E27FC236}">
                <a16:creationId xmlns:a16="http://schemas.microsoft.com/office/drawing/2014/main" id="{32D5D713-5386-A186-E967-69164A8A45C3}"/>
              </a:ext>
            </a:extLst>
          </p:cNvPr>
          <p:cNvSpPr/>
          <p:nvPr/>
        </p:nvSpPr>
        <p:spPr>
          <a:xfrm rot="10800000">
            <a:off x="3804058" y="3215450"/>
            <a:ext cx="937225" cy="297468"/>
          </a:xfrm>
          <a:prstGeom prst="rightArrow">
            <a:avLst>
              <a:gd name="adj1" fmla="val 26200"/>
              <a:gd name="adj2" fmla="val 97599"/>
            </a:avLst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箭號: 向右 21">
            <a:extLst>
              <a:ext uri="{FF2B5EF4-FFF2-40B4-BE49-F238E27FC236}">
                <a16:creationId xmlns:a16="http://schemas.microsoft.com/office/drawing/2014/main" id="{B538F7B1-2FB1-734D-FB3E-1B1425F2970F}"/>
              </a:ext>
            </a:extLst>
          </p:cNvPr>
          <p:cNvSpPr/>
          <p:nvPr/>
        </p:nvSpPr>
        <p:spPr>
          <a:xfrm>
            <a:off x="3813878" y="2881326"/>
            <a:ext cx="937225" cy="297468"/>
          </a:xfrm>
          <a:prstGeom prst="rightArrow">
            <a:avLst>
              <a:gd name="adj1" fmla="val 26200"/>
              <a:gd name="adj2" fmla="val 97599"/>
            </a:avLst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箭號: 向右 22">
            <a:extLst>
              <a:ext uri="{FF2B5EF4-FFF2-40B4-BE49-F238E27FC236}">
                <a16:creationId xmlns:a16="http://schemas.microsoft.com/office/drawing/2014/main" id="{B431895C-05A0-F46D-91E4-880E47F7E127}"/>
              </a:ext>
            </a:extLst>
          </p:cNvPr>
          <p:cNvSpPr/>
          <p:nvPr/>
        </p:nvSpPr>
        <p:spPr>
          <a:xfrm>
            <a:off x="6138966" y="2876445"/>
            <a:ext cx="829527" cy="297468"/>
          </a:xfrm>
          <a:prstGeom prst="rightArrow">
            <a:avLst>
              <a:gd name="adj1" fmla="val 26200"/>
              <a:gd name="adj2" fmla="val 97599"/>
            </a:avLst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箭號: 向右 23">
            <a:extLst>
              <a:ext uri="{FF2B5EF4-FFF2-40B4-BE49-F238E27FC236}">
                <a16:creationId xmlns:a16="http://schemas.microsoft.com/office/drawing/2014/main" id="{07EA8A4C-FBAC-AEFF-7902-B39DFD3420C0}"/>
              </a:ext>
            </a:extLst>
          </p:cNvPr>
          <p:cNvSpPr/>
          <p:nvPr/>
        </p:nvSpPr>
        <p:spPr>
          <a:xfrm>
            <a:off x="8555743" y="2874592"/>
            <a:ext cx="1584498" cy="297468"/>
          </a:xfrm>
          <a:prstGeom prst="rightArrow">
            <a:avLst>
              <a:gd name="adj1" fmla="val 26200"/>
              <a:gd name="adj2" fmla="val 97599"/>
            </a:avLst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9300B620-F7B6-A6A8-E644-FD0BDF8419F8}"/>
              </a:ext>
            </a:extLst>
          </p:cNvPr>
          <p:cNvSpPr/>
          <p:nvPr/>
        </p:nvSpPr>
        <p:spPr>
          <a:xfrm>
            <a:off x="3156441" y="726336"/>
            <a:ext cx="575084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MCV</a:t>
            </a:r>
            <a:r>
              <a:rPr lang="zh-TW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架構</a:t>
            </a:r>
            <a:endParaRPr lang="en-US" altLang="zh-CN" sz="3600" b="1" dirty="0">
              <a:solidFill>
                <a:schemeClr val="tx1">
                  <a:lumMod val="75000"/>
                  <a:lumOff val="2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298051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000"/>
                            </p:stCondLst>
                            <p:childTnLst>
                              <p:par>
                                <p:cTn id="6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500"/>
                            </p:stCondLst>
                            <p:childTnLst>
                              <p:par>
                                <p:cTn id="6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2000"/>
                            </p:stCondLst>
                            <p:childTnLst>
                              <p:par>
                                <p:cTn id="6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  <p:bldP spid="7" grpId="0" animBg="1"/>
      <p:bldP spid="9" grpId="0" animBg="1"/>
      <p:bldP spid="10" grpId="0" animBg="1"/>
      <p:bldP spid="11" grpId="0" animBg="1"/>
      <p:bldP spid="12" grpId="0" animBg="1"/>
      <p:bldP spid="14" grpId="0" animBg="1"/>
      <p:bldP spid="16" grpId="0"/>
      <p:bldP spid="17" grpId="0" animBg="1"/>
      <p:bldP spid="21" grpId="0" animBg="1"/>
      <p:bldP spid="22" grpId="0" animBg="1"/>
      <p:bldP spid="23" grpId="0" animBg="1"/>
      <p:bldP spid="24" grpId="0" animBg="1"/>
      <p:bldP spid="2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6">
            <a:extLst>
              <a:ext uri="{FF2B5EF4-FFF2-40B4-BE49-F238E27FC236}">
                <a16:creationId xmlns:a16="http://schemas.microsoft.com/office/drawing/2014/main" id="{B9949EED-E977-95B4-AEC2-AD4AFEE79E0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983098" y="2731815"/>
            <a:ext cx="4137035" cy="769441"/>
          </a:xfrm>
          <a:prstGeom prst="rect">
            <a:avLst/>
          </a:prstGeom>
          <a:noFill/>
          <a:effectLst>
            <a:reflection blurRad="25400" stA="47000" endPos="7200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zh-TW" altLang="en-US" sz="4400" dirty="0">
                <a:effectLst/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預期運行成果</a:t>
            </a:r>
            <a:endParaRPr lang="zh-CN" altLang="en-US" sz="4400" dirty="0">
              <a:effectLst/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  <a:sym typeface="+mn-lt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286668" y="1851783"/>
            <a:ext cx="45719" cy="2529506"/>
          </a:xfrm>
          <a:custGeom>
            <a:avLst/>
            <a:gdLst>
              <a:gd name="connsiteX0" fmla="*/ 0 w 45719"/>
              <a:gd name="connsiteY0" fmla="*/ 0 h 2529506"/>
              <a:gd name="connsiteX1" fmla="*/ 45719 w 45719"/>
              <a:gd name="connsiteY1" fmla="*/ 0 h 2529506"/>
              <a:gd name="connsiteX2" fmla="*/ 45719 w 45719"/>
              <a:gd name="connsiteY2" fmla="*/ 556491 h 2529506"/>
              <a:gd name="connsiteX3" fmla="*/ 45719 w 45719"/>
              <a:gd name="connsiteY3" fmla="*/ 1214163 h 2529506"/>
              <a:gd name="connsiteX4" fmla="*/ 45719 w 45719"/>
              <a:gd name="connsiteY4" fmla="*/ 1897130 h 2529506"/>
              <a:gd name="connsiteX5" fmla="*/ 45719 w 45719"/>
              <a:gd name="connsiteY5" fmla="*/ 2529506 h 2529506"/>
              <a:gd name="connsiteX6" fmla="*/ 0 w 45719"/>
              <a:gd name="connsiteY6" fmla="*/ 2529506 h 2529506"/>
              <a:gd name="connsiteX7" fmla="*/ 0 w 45719"/>
              <a:gd name="connsiteY7" fmla="*/ 1897130 h 2529506"/>
              <a:gd name="connsiteX8" fmla="*/ 0 w 45719"/>
              <a:gd name="connsiteY8" fmla="*/ 1315343 h 2529506"/>
              <a:gd name="connsiteX9" fmla="*/ 0 w 45719"/>
              <a:gd name="connsiteY9" fmla="*/ 657672 h 2529506"/>
              <a:gd name="connsiteX10" fmla="*/ 0 w 45719"/>
              <a:gd name="connsiteY10" fmla="*/ 0 h 2529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5719" h="2529506" fill="none" extrusionOk="0">
                <a:moveTo>
                  <a:pt x="0" y="0"/>
                </a:moveTo>
                <a:cubicBezTo>
                  <a:pt x="17786" y="-1838"/>
                  <a:pt x="25749" y="-391"/>
                  <a:pt x="45719" y="0"/>
                </a:cubicBezTo>
                <a:cubicBezTo>
                  <a:pt x="66353" y="129798"/>
                  <a:pt x="18713" y="286946"/>
                  <a:pt x="45719" y="556491"/>
                </a:cubicBezTo>
                <a:cubicBezTo>
                  <a:pt x="72725" y="826036"/>
                  <a:pt x="13689" y="949818"/>
                  <a:pt x="45719" y="1214163"/>
                </a:cubicBezTo>
                <a:cubicBezTo>
                  <a:pt x="77749" y="1478508"/>
                  <a:pt x="44229" y="1558064"/>
                  <a:pt x="45719" y="1897130"/>
                </a:cubicBezTo>
                <a:cubicBezTo>
                  <a:pt x="47209" y="2236196"/>
                  <a:pt x="38124" y="2398746"/>
                  <a:pt x="45719" y="2529506"/>
                </a:cubicBezTo>
                <a:cubicBezTo>
                  <a:pt x="25971" y="2531345"/>
                  <a:pt x="11511" y="2530701"/>
                  <a:pt x="0" y="2529506"/>
                </a:cubicBezTo>
                <a:cubicBezTo>
                  <a:pt x="-23419" y="2397577"/>
                  <a:pt x="11517" y="2197445"/>
                  <a:pt x="0" y="1897130"/>
                </a:cubicBezTo>
                <a:cubicBezTo>
                  <a:pt x="-11517" y="1596815"/>
                  <a:pt x="1116" y="1535859"/>
                  <a:pt x="0" y="1315343"/>
                </a:cubicBezTo>
                <a:cubicBezTo>
                  <a:pt x="-1116" y="1094827"/>
                  <a:pt x="15690" y="825370"/>
                  <a:pt x="0" y="657672"/>
                </a:cubicBezTo>
                <a:cubicBezTo>
                  <a:pt x="-15690" y="489974"/>
                  <a:pt x="-8042" y="287261"/>
                  <a:pt x="0" y="0"/>
                </a:cubicBezTo>
                <a:close/>
              </a:path>
              <a:path w="45719" h="2529506" stroke="0" extrusionOk="0">
                <a:moveTo>
                  <a:pt x="0" y="0"/>
                </a:moveTo>
                <a:cubicBezTo>
                  <a:pt x="11779" y="-425"/>
                  <a:pt x="30004" y="196"/>
                  <a:pt x="45719" y="0"/>
                </a:cubicBezTo>
                <a:cubicBezTo>
                  <a:pt x="55692" y="196601"/>
                  <a:pt x="44991" y="438004"/>
                  <a:pt x="45719" y="682967"/>
                </a:cubicBezTo>
                <a:cubicBezTo>
                  <a:pt x="46447" y="927930"/>
                  <a:pt x="59067" y="1082071"/>
                  <a:pt x="45719" y="1290048"/>
                </a:cubicBezTo>
                <a:cubicBezTo>
                  <a:pt x="32371" y="1498025"/>
                  <a:pt x="20566" y="1729068"/>
                  <a:pt x="45719" y="1973015"/>
                </a:cubicBezTo>
                <a:cubicBezTo>
                  <a:pt x="70872" y="2216962"/>
                  <a:pt x="20392" y="2361725"/>
                  <a:pt x="45719" y="2529506"/>
                </a:cubicBezTo>
                <a:cubicBezTo>
                  <a:pt x="23415" y="2529774"/>
                  <a:pt x="18465" y="2528950"/>
                  <a:pt x="0" y="2529506"/>
                </a:cubicBezTo>
                <a:cubicBezTo>
                  <a:pt x="18309" y="2241217"/>
                  <a:pt x="25171" y="2168382"/>
                  <a:pt x="0" y="1922425"/>
                </a:cubicBezTo>
                <a:cubicBezTo>
                  <a:pt x="-25171" y="1676468"/>
                  <a:pt x="18497" y="1568848"/>
                  <a:pt x="0" y="1315343"/>
                </a:cubicBezTo>
                <a:cubicBezTo>
                  <a:pt x="-18497" y="1061838"/>
                  <a:pt x="16950" y="850825"/>
                  <a:pt x="0" y="708262"/>
                </a:cubicBezTo>
                <a:cubicBezTo>
                  <a:pt x="-16950" y="565699"/>
                  <a:pt x="13260" y="209151"/>
                  <a:pt x="0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  <a:extLst>
              <a:ext uri="{C807C97D-BFC1-408E-A445-0C87EB9F89A2}">
                <ask:lineSketchStyleProps xmlns:ask="http://schemas.microsoft.com/office/drawing/2018/sketchyshapes" sd="244741629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  <a:sym typeface="+mn-lt"/>
            </a:endParaRPr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129C979F-E4A8-B095-652C-90ABCA52C735}"/>
              </a:ext>
            </a:extLst>
          </p:cNvPr>
          <p:cNvSpPr/>
          <p:nvPr/>
        </p:nvSpPr>
        <p:spPr>
          <a:xfrm>
            <a:off x="2996610" y="2220927"/>
            <a:ext cx="1836855" cy="1721839"/>
          </a:xfrm>
          <a:custGeom>
            <a:avLst/>
            <a:gdLst>
              <a:gd name="connsiteX0" fmla="*/ 0 w 1836855"/>
              <a:gd name="connsiteY0" fmla="*/ 286979 h 1721839"/>
              <a:gd name="connsiteX1" fmla="*/ 286979 w 1836855"/>
              <a:gd name="connsiteY1" fmla="*/ 0 h 1721839"/>
              <a:gd name="connsiteX2" fmla="*/ 1549876 w 1836855"/>
              <a:gd name="connsiteY2" fmla="*/ 0 h 1721839"/>
              <a:gd name="connsiteX3" fmla="*/ 1836855 w 1836855"/>
              <a:gd name="connsiteY3" fmla="*/ 286979 h 1721839"/>
              <a:gd name="connsiteX4" fmla="*/ 1836855 w 1836855"/>
              <a:gd name="connsiteY4" fmla="*/ 1434860 h 1721839"/>
              <a:gd name="connsiteX5" fmla="*/ 1549876 w 1836855"/>
              <a:gd name="connsiteY5" fmla="*/ 1721839 h 1721839"/>
              <a:gd name="connsiteX6" fmla="*/ 286979 w 1836855"/>
              <a:gd name="connsiteY6" fmla="*/ 1721839 h 1721839"/>
              <a:gd name="connsiteX7" fmla="*/ 0 w 1836855"/>
              <a:gd name="connsiteY7" fmla="*/ 1434860 h 1721839"/>
              <a:gd name="connsiteX8" fmla="*/ 0 w 1836855"/>
              <a:gd name="connsiteY8" fmla="*/ 286979 h 17218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36855" h="1721839" extrusionOk="0">
                <a:moveTo>
                  <a:pt x="0" y="286979"/>
                </a:moveTo>
                <a:cubicBezTo>
                  <a:pt x="2923" y="137577"/>
                  <a:pt x="109738" y="-10988"/>
                  <a:pt x="286979" y="0"/>
                </a:cubicBezTo>
                <a:cubicBezTo>
                  <a:pt x="478191" y="-75775"/>
                  <a:pt x="975139" y="68082"/>
                  <a:pt x="1549876" y="0"/>
                </a:cubicBezTo>
                <a:cubicBezTo>
                  <a:pt x="1703020" y="-29923"/>
                  <a:pt x="1839221" y="107704"/>
                  <a:pt x="1836855" y="286979"/>
                </a:cubicBezTo>
                <a:cubicBezTo>
                  <a:pt x="1814737" y="531155"/>
                  <a:pt x="1853239" y="1274689"/>
                  <a:pt x="1836855" y="1434860"/>
                </a:cubicBezTo>
                <a:cubicBezTo>
                  <a:pt x="1832937" y="1601988"/>
                  <a:pt x="1709340" y="1727901"/>
                  <a:pt x="1549876" y="1721839"/>
                </a:cubicBezTo>
                <a:cubicBezTo>
                  <a:pt x="1383707" y="1829486"/>
                  <a:pt x="840978" y="1758975"/>
                  <a:pt x="286979" y="1721839"/>
                </a:cubicBezTo>
                <a:cubicBezTo>
                  <a:pt x="124582" y="1730370"/>
                  <a:pt x="355" y="1613662"/>
                  <a:pt x="0" y="1434860"/>
                </a:cubicBezTo>
                <a:cubicBezTo>
                  <a:pt x="-25232" y="1196913"/>
                  <a:pt x="-57944" y="690417"/>
                  <a:pt x="0" y="286979"/>
                </a:cubicBezTo>
                <a:close/>
              </a:path>
            </a:pathLst>
          </a:custGeom>
          <a:noFill/>
          <a:ln w="28575">
            <a:solidFill>
              <a:schemeClr val="tx1">
                <a:lumMod val="85000"/>
                <a:lumOff val="15000"/>
              </a:schemeClr>
            </a:solidFill>
            <a:extLst>
              <a:ext uri="{C807C97D-BFC1-408E-A445-0C87EB9F89A2}">
                <ask:lineSketchStyleProps xmlns:ask="http://schemas.microsoft.com/office/drawing/2018/sketchyshapes" sd="340334153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  <a:effectLst>
            <a:reflection blurRad="6350" stA="50000" endA="300" endPos="385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6000" b="1" dirty="0">
                <a:solidFill>
                  <a:schemeClr val="tx1"/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3</a:t>
            </a:r>
            <a:endParaRPr lang="zh-TW" altLang="en-US" sz="6000" b="1" dirty="0">
              <a:solidFill>
                <a:schemeClr val="tx1"/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74234344"/>
      </p:ext>
    </p:extLst>
  </p:cSld>
  <p:clrMapOvr>
    <a:masterClrMapping/>
  </p:clrMapOvr>
  <p:transition spd="slow" advClick="0" advTm="0">
    <p:randomBar dir="vert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背景">
            <a:extLst>
              <a:ext uri="{FF2B5EF4-FFF2-40B4-BE49-F238E27FC236}">
                <a16:creationId xmlns:a16="http://schemas.microsoft.com/office/drawing/2014/main" id="{74D963B0-305E-1FA5-4C28-C5A4BDFE867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R1">
            <a:extLst>
              <a:ext uri="{FF2B5EF4-FFF2-40B4-BE49-F238E27FC236}">
                <a16:creationId xmlns:a16="http://schemas.microsoft.com/office/drawing/2014/main" id="{BC03E29E-30E1-5194-C64C-01E43F2EF140}"/>
              </a:ext>
            </a:extLst>
          </p:cNvPr>
          <p:cNvSpPr txBox="1"/>
          <p:nvPr/>
        </p:nvSpPr>
        <p:spPr>
          <a:xfrm>
            <a:off x="5053209" y="5073593"/>
            <a:ext cx="4595851" cy="16685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Clr>
                <a:schemeClr val="dk1"/>
              </a:buClr>
              <a:buSzPts val="2800"/>
            </a:pPr>
            <a:r>
              <a:rPr lang="en-US" altLang="zh-TW" sz="14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  <a:t>1.</a:t>
            </a:r>
            <a:r>
              <a:rPr lang="zh-TW" altLang="en-US" sz="14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  <a:t>將衣服放入檢視口</a:t>
            </a:r>
            <a:endParaRPr lang="en-US" altLang="zh-TW" sz="1400" spc="400" dirty="0">
              <a:solidFill>
                <a:schemeClr val="tx1">
                  <a:lumMod val="75000"/>
                  <a:lumOff val="2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</a:endParaRPr>
          </a:p>
          <a:p>
            <a:pPr>
              <a:lnSpc>
                <a:spcPct val="150000"/>
              </a:lnSpc>
              <a:buClr>
                <a:schemeClr val="dk1"/>
              </a:buClr>
              <a:buSzPts val="2800"/>
            </a:pPr>
            <a:r>
              <a:rPr lang="en-US" altLang="zh-TW" sz="14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  <a:t>2.</a:t>
            </a:r>
            <a:r>
              <a:rPr lang="zh-TW" altLang="en-US" sz="14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  <a:t>拍照</a:t>
            </a:r>
            <a:r>
              <a:rPr lang="en-US" altLang="zh-TW" sz="14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  <a:t>+</a:t>
            </a:r>
            <a:r>
              <a:rPr lang="zh-TW" altLang="en-US" sz="14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  <a:t>辨識衣服存入資料庫</a:t>
            </a:r>
            <a:br>
              <a:rPr lang="en-US" altLang="zh-TW" sz="14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</a:br>
            <a:r>
              <a:rPr lang="en-US" altLang="zh-TW" sz="14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  <a:t>(ex. </a:t>
            </a:r>
            <a:r>
              <a:rPr lang="zh-TW" altLang="en-US" sz="14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  <a:t>短袖、藍）</a:t>
            </a:r>
            <a:endParaRPr lang="en-US" altLang="zh-TW" sz="1400" spc="400" dirty="0">
              <a:solidFill>
                <a:schemeClr val="tx1">
                  <a:lumMod val="75000"/>
                  <a:lumOff val="2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</a:endParaRPr>
          </a:p>
          <a:p>
            <a:pPr>
              <a:lnSpc>
                <a:spcPct val="150000"/>
              </a:lnSpc>
              <a:buClr>
                <a:schemeClr val="dk1"/>
              </a:buClr>
              <a:buSzPts val="2800"/>
            </a:pPr>
            <a:r>
              <a:rPr lang="en-US" altLang="zh-TW" sz="14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  <a:t>3.</a:t>
            </a:r>
            <a:r>
              <a:rPr lang="zh-TW" altLang="en-US" sz="14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  <a:t>獲得空餘位置的資訊</a:t>
            </a:r>
            <a:endParaRPr lang="en-US" altLang="zh-TW" sz="1400" spc="400" dirty="0">
              <a:solidFill>
                <a:schemeClr val="tx1">
                  <a:lumMod val="75000"/>
                  <a:lumOff val="2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</a:endParaRPr>
          </a:p>
          <a:p>
            <a:pPr>
              <a:lnSpc>
                <a:spcPct val="150000"/>
              </a:lnSpc>
              <a:buClr>
                <a:schemeClr val="dk1"/>
              </a:buClr>
              <a:buSzPts val="2800"/>
            </a:pPr>
            <a:r>
              <a:rPr lang="en-US" altLang="zh-TW" sz="14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  <a:t>4.</a:t>
            </a:r>
            <a:r>
              <a:rPr lang="zh-TW" altLang="en-US" sz="14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  <a:t>啟動軌道傳送至收納區</a:t>
            </a:r>
            <a:endParaRPr lang="en-US" altLang="zh-TW" sz="1400" spc="400" dirty="0">
              <a:solidFill>
                <a:schemeClr val="tx1">
                  <a:lumMod val="75000"/>
                  <a:lumOff val="2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</a:endParaRPr>
          </a:p>
        </p:txBody>
      </p:sp>
      <p:sp>
        <p:nvSpPr>
          <p:cNvPr id="28" name="R1">
            <a:extLst>
              <a:ext uri="{FF2B5EF4-FFF2-40B4-BE49-F238E27FC236}">
                <a16:creationId xmlns:a16="http://schemas.microsoft.com/office/drawing/2014/main" id="{6D2F5528-603D-A172-F959-CDD368CBE4BA}"/>
              </a:ext>
            </a:extLst>
          </p:cNvPr>
          <p:cNvSpPr txBox="1"/>
          <p:nvPr/>
        </p:nvSpPr>
        <p:spPr>
          <a:xfrm>
            <a:off x="4569725" y="4722366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solidFill>
                  <a:srgbClr val="FF0000"/>
                </a:solidFill>
                <a:ea typeface="Noto Sans CJK TC Medium" panose="020B0600000000000000"/>
              </a:rPr>
              <a:t>存放模式</a:t>
            </a:r>
          </a:p>
        </p:txBody>
      </p:sp>
      <p:sp>
        <p:nvSpPr>
          <p:cNvPr id="29" name="R2">
            <a:extLst>
              <a:ext uri="{FF2B5EF4-FFF2-40B4-BE49-F238E27FC236}">
                <a16:creationId xmlns:a16="http://schemas.microsoft.com/office/drawing/2014/main" id="{4E75618B-93AD-7EF3-AC70-D2BDCBF8DAE5}"/>
              </a:ext>
            </a:extLst>
          </p:cNvPr>
          <p:cNvSpPr txBox="1"/>
          <p:nvPr/>
        </p:nvSpPr>
        <p:spPr>
          <a:xfrm>
            <a:off x="4569725" y="4703854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solidFill>
                  <a:srgbClr val="FF0000"/>
                </a:solidFill>
                <a:ea typeface="Noto Sans CJK TC Medium" panose="020B0600000000000000"/>
              </a:rPr>
              <a:t>拿取模式</a:t>
            </a:r>
          </a:p>
        </p:txBody>
      </p:sp>
      <p:sp>
        <p:nvSpPr>
          <p:cNvPr id="18" name="R2">
            <a:extLst>
              <a:ext uri="{FF2B5EF4-FFF2-40B4-BE49-F238E27FC236}">
                <a16:creationId xmlns:a16="http://schemas.microsoft.com/office/drawing/2014/main" id="{67048B34-217F-BF09-CF28-945F3A98A03F}"/>
              </a:ext>
            </a:extLst>
          </p:cNvPr>
          <p:cNvSpPr txBox="1"/>
          <p:nvPr/>
        </p:nvSpPr>
        <p:spPr>
          <a:xfrm>
            <a:off x="5053209" y="5080254"/>
            <a:ext cx="4595851" cy="6990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Clr>
                <a:schemeClr val="dk1"/>
              </a:buClr>
              <a:buSzPts val="2800"/>
            </a:pPr>
            <a:r>
              <a:rPr lang="en-US" altLang="zh-TW" sz="14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  <a:t>1.</a:t>
            </a:r>
            <a:r>
              <a:rPr lang="zh-TW" altLang="en-US" sz="14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  <a:t>系統找到存放位置</a:t>
            </a:r>
            <a:endParaRPr lang="en-US" altLang="zh-TW" sz="1400" spc="400" dirty="0">
              <a:solidFill>
                <a:schemeClr val="tx1">
                  <a:lumMod val="75000"/>
                  <a:lumOff val="2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</a:endParaRPr>
          </a:p>
          <a:p>
            <a:pPr>
              <a:lnSpc>
                <a:spcPct val="150000"/>
              </a:lnSpc>
              <a:buClr>
                <a:schemeClr val="dk1"/>
              </a:buClr>
              <a:buSzPts val="2800"/>
            </a:pPr>
            <a:r>
              <a:rPr lang="en-US" altLang="zh-TW" sz="14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  <a:t>2.</a:t>
            </a:r>
            <a:r>
              <a:rPr lang="zh-TW" altLang="en-US" sz="14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  <a:t>啟動軌道傳送傳送回檢視口</a:t>
            </a:r>
            <a:endParaRPr lang="en-US" altLang="zh-TW" sz="1400" spc="400" dirty="0">
              <a:solidFill>
                <a:schemeClr val="tx1">
                  <a:lumMod val="75000"/>
                  <a:lumOff val="2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</a:endParaRPr>
          </a:p>
        </p:txBody>
      </p:sp>
      <p:sp>
        <p:nvSpPr>
          <p:cNvPr id="4" name="相機">
            <a:extLst>
              <a:ext uri="{FF2B5EF4-FFF2-40B4-BE49-F238E27FC236}">
                <a16:creationId xmlns:a16="http://schemas.microsoft.com/office/drawing/2014/main" id="{EB3A6D20-62B4-2986-70F8-2BD201D8824E}"/>
              </a:ext>
            </a:extLst>
          </p:cNvPr>
          <p:cNvSpPr/>
          <p:nvPr/>
        </p:nvSpPr>
        <p:spPr>
          <a:xfrm>
            <a:off x="4293005" y="2075376"/>
            <a:ext cx="196702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相機</a:t>
            </a:r>
            <a:endParaRPr lang="en-US" altLang="zh-TW" sz="2400" b="1" dirty="0">
              <a:solidFill>
                <a:schemeClr val="tx1">
                  <a:lumMod val="85000"/>
                  <a:lumOff val="1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  <a:sym typeface="+mn-lt"/>
            </a:endParaRPr>
          </a:p>
        </p:txBody>
      </p:sp>
      <p:pic>
        <p:nvPicPr>
          <p:cNvPr id="16" name="相機" descr="相機 以實心填滿">
            <a:extLst>
              <a:ext uri="{FF2B5EF4-FFF2-40B4-BE49-F238E27FC236}">
                <a16:creationId xmlns:a16="http://schemas.microsoft.com/office/drawing/2014/main" id="{C39C6A48-BC83-894E-9BA3-4D28BB59ED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44867" y="1900230"/>
            <a:ext cx="811958" cy="811958"/>
          </a:xfrm>
          <a:prstGeom prst="rect">
            <a:avLst/>
          </a:prstGeom>
        </p:spPr>
      </p:pic>
      <p:sp>
        <p:nvSpPr>
          <p:cNvPr id="13" name="軌道">
            <a:extLst>
              <a:ext uri="{FF2B5EF4-FFF2-40B4-BE49-F238E27FC236}">
                <a16:creationId xmlns:a16="http://schemas.microsoft.com/office/drawing/2014/main" id="{674C6DF6-FDC9-7DE2-264E-98E7301B200E}"/>
              </a:ext>
            </a:extLst>
          </p:cNvPr>
          <p:cNvSpPr txBox="1"/>
          <p:nvPr/>
        </p:nvSpPr>
        <p:spPr>
          <a:xfrm>
            <a:off x="9556727" y="4476239"/>
            <a:ext cx="4061574" cy="3812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</a:pPr>
            <a:r>
              <a:rPr lang="zh-TW" altLang="en-US" sz="14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  <a:t>利用微動開關確認位置</a:t>
            </a:r>
            <a:endParaRPr lang="en-US" altLang="zh-TW" sz="1400" spc="400" dirty="0">
              <a:solidFill>
                <a:schemeClr val="tx1">
                  <a:lumMod val="75000"/>
                  <a:lumOff val="2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</a:endParaRPr>
          </a:p>
        </p:txBody>
      </p:sp>
      <p:sp>
        <p:nvSpPr>
          <p:cNvPr id="8" name="軌道">
            <a:extLst>
              <a:ext uri="{FF2B5EF4-FFF2-40B4-BE49-F238E27FC236}">
                <a16:creationId xmlns:a16="http://schemas.microsoft.com/office/drawing/2014/main" id="{9C0E5683-EDA1-E40C-D51C-A5B1C9997979}"/>
              </a:ext>
            </a:extLst>
          </p:cNvPr>
          <p:cNvSpPr/>
          <p:nvPr/>
        </p:nvSpPr>
        <p:spPr>
          <a:xfrm>
            <a:off x="219252" y="3834478"/>
            <a:ext cx="11543258" cy="28263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軌道">
            <a:extLst>
              <a:ext uri="{FF2B5EF4-FFF2-40B4-BE49-F238E27FC236}">
                <a16:creationId xmlns:a16="http://schemas.microsoft.com/office/drawing/2014/main" id="{7B8022B6-F726-D398-A8CB-EA9027492143}"/>
              </a:ext>
            </a:extLst>
          </p:cNvPr>
          <p:cNvSpPr/>
          <p:nvPr/>
        </p:nvSpPr>
        <p:spPr>
          <a:xfrm>
            <a:off x="538819" y="3834476"/>
            <a:ext cx="825731" cy="28263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軌道">
            <a:extLst>
              <a:ext uri="{FF2B5EF4-FFF2-40B4-BE49-F238E27FC236}">
                <a16:creationId xmlns:a16="http://schemas.microsoft.com/office/drawing/2014/main" id="{15156A67-A31F-6CB5-BC53-245E11D5DAF3}"/>
              </a:ext>
            </a:extLst>
          </p:cNvPr>
          <p:cNvSpPr/>
          <p:nvPr/>
        </p:nvSpPr>
        <p:spPr>
          <a:xfrm>
            <a:off x="3459819" y="3841139"/>
            <a:ext cx="825731" cy="28263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軌道">
            <a:extLst>
              <a:ext uri="{FF2B5EF4-FFF2-40B4-BE49-F238E27FC236}">
                <a16:creationId xmlns:a16="http://schemas.microsoft.com/office/drawing/2014/main" id="{893424BF-570D-95F2-2FAA-21FC12223AB7}"/>
              </a:ext>
            </a:extLst>
          </p:cNvPr>
          <p:cNvSpPr/>
          <p:nvPr/>
        </p:nvSpPr>
        <p:spPr>
          <a:xfrm>
            <a:off x="8598295" y="3841139"/>
            <a:ext cx="825731" cy="28263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軌道">
            <a:extLst>
              <a:ext uri="{FF2B5EF4-FFF2-40B4-BE49-F238E27FC236}">
                <a16:creationId xmlns:a16="http://schemas.microsoft.com/office/drawing/2014/main" id="{D8D4217A-A41D-1163-3817-269211B0DC40}"/>
              </a:ext>
            </a:extLst>
          </p:cNvPr>
          <p:cNvSpPr/>
          <p:nvPr/>
        </p:nvSpPr>
        <p:spPr>
          <a:xfrm>
            <a:off x="9620494" y="4160057"/>
            <a:ext cx="196702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軌道</a:t>
            </a:r>
            <a:endParaRPr lang="en-US" altLang="zh-TW" sz="2400" b="1" dirty="0">
              <a:solidFill>
                <a:schemeClr val="tx1">
                  <a:lumMod val="85000"/>
                  <a:lumOff val="1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  <a:sym typeface="+mn-lt"/>
            </a:endParaRPr>
          </a:p>
        </p:txBody>
      </p:sp>
      <p:pic>
        <p:nvPicPr>
          <p:cNvPr id="24" name="綠色衣服" descr="襯衫 以實心填滿">
            <a:extLst>
              <a:ext uri="{FF2B5EF4-FFF2-40B4-BE49-F238E27FC236}">
                <a16:creationId xmlns:a16="http://schemas.microsoft.com/office/drawing/2014/main" id="{8D000BC4-16D3-3E16-3540-6CEC87E35A0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176349" y="748473"/>
            <a:ext cx="914400" cy="914400"/>
          </a:xfrm>
          <a:prstGeom prst="rect">
            <a:avLst/>
          </a:prstGeom>
        </p:spPr>
      </p:pic>
      <p:pic>
        <p:nvPicPr>
          <p:cNvPr id="25" name="綠色衣服" descr="襯衫 以實心填滿">
            <a:extLst>
              <a:ext uri="{FF2B5EF4-FFF2-40B4-BE49-F238E27FC236}">
                <a16:creationId xmlns:a16="http://schemas.microsoft.com/office/drawing/2014/main" id="{6C64A5B4-5A14-20F2-EBD6-940181D9637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991543" y="1856644"/>
            <a:ext cx="914400" cy="914400"/>
          </a:xfrm>
          <a:prstGeom prst="rect">
            <a:avLst/>
          </a:prstGeom>
        </p:spPr>
      </p:pic>
      <p:pic>
        <p:nvPicPr>
          <p:cNvPr id="26" name="綠色衣服" descr="襯衫 以實心填滿">
            <a:extLst>
              <a:ext uri="{FF2B5EF4-FFF2-40B4-BE49-F238E27FC236}">
                <a16:creationId xmlns:a16="http://schemas.microsoft.com/office/drawing/2014/main" id="{8174F2FC-76F8-6AB9-67A7-02F9A96EAF5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991543" y="748473"/>
            <a:ext cx="914400" cy="914400"/>
          </a:xfrm>
          <a:prstGeom prst="rect">
            <a:avLst/>
          </a:prstGeom>
        </p:spPr>
      </p:pic>
      <p:sp>
        <p:nvSpPr>
          <p:cNvPr id="17" name="衣櫃內部">
            <a:extLst>
              <a:ext uri="{FF2B5EF4-FFF2-40B4-BE49-F238E27FC236}">
                <a16:creationId xmlns:a16="http://schemas.microsoft.com/office/drawing/2014/main" id="{D40F3429-C4EA-CC59-1539-AD55FE225230}"/>
              </a:ext>
            </a:extLst>
          </p:cNvPr>
          <p:cNvSpPr/>
          <p:nvPr/>
        </p:nvSpPr>
        <p:spPr>
          <a:xfrm>
            <a:off x="6682536" y="453659"/>
            <a:ext cx="4595851" cy="2771254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衣櫃內部">
            <a:extLst>
              <a:ext uri="{FF2B5EF4-FFF2-40B4-BE49-F238E27FC236}">
                <a16:creationId xmlns:a16="http://schemas.microsoft.com/office/drawing/2014/main" id="{CB3F62E7-72F5-D1B4-2B31-1626CCCACEED}"/>
              </a:ext>
            </a:extLst>
          </p:cNvPr>
          <p:cNvSpPr/>
          <p:nvPr/>
        </p:nvSpPr>
        <p:spPr>
          <a:xfrm>
            <a:off x="9934364" y="0"/>
            <a:ext cx="196702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衣櫃內部</a:t>
            </a:r>
            <a:endParaRPr lang="en-US" altLang="zh-TW" sz="2400" b="1" dirty="0">
              <a:solidFill>
                <a:schemeClr val="tx1">
                  <a:lumMod val="85000"/>
                  <a:lumOff val="1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  <a:sym typeface="+mn-lt"/>
            </a:endParaRPr>
          </a:p>
        </p:txBody>
      </p:sp>
      <p:sp>
        <p:nvSpPr>
          <p:cNvPr id="14" name="檢視口">
            <a:extLst>
              <a:ext uri="{FF2B5EF4-FFF2-40B4-BE49-F238E27FC236}">
                <a16:creationId xmlns:a16="http://schemas.microsoft.com/office/drawing/2014/main" id="{8C8E1DD8-520D-2B2E-0AA0-04C260B45A2B}"/>
              </a:ext>
            </a:extLst>
          </p:cNvPr>
          <p:cNvSpPr/>
          <p:nvPr/>
        </p:nvSpPr>
        <p:spPr>
          <a:xfrm>
            <a:off x="219251" y="1589898"/>
            <a:ext cx="1464868" cy="4941119"/>
          </a:xfrm>
          <a:prstGeom prst="rect">
            <a:avLst/>
          </a:prstGeom>
          <a:noFill/>
          <a:ln w="762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檢視口">
            <a:extLst>
              <a:ext uri="{FF2B5EF4-FFF2-40B4-BE49-F238E27FC236}">
                <a16:creationId xmlns:a16="http://schemas.microsoft.com/office/drawing/2014/main" id="{0D7C26BF-D1C9-7D43-7299-1FD19B1A1A76}"/>
              </a:ext>
            </a:extLst>
          </p:cNvPr>
          <p:cNvSpPr/>
          <p:nvPr/>
        </p:nvSpPr>
        <p:spPr>
          <a:xfrm>
            <a:off x="1791583" y="6075790"/>
            <a:ext cx="196702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檢視口</a:t>
            </a:r>
            <a:endParaRPr lang="en-US" altLang="zh-TW" sz="2400" b="1" dirty="0">
              <a:solidFill>
                <a:schemeClr val="tx1">
                  <a:lumMod val="85000"/>
                  <a:lumOff val="1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  <a:sym typeface="+mn-lt"/>
            </a:endParaRPr>
          </a:p>
        </p:txBody>
      </p:sp>
      <p:pic>
        <p:nvPicPr>
          <p:cNvPr id="9" name="藍色衣服" descr="襯衫 以實心填滿">
            <a:extLst>
              <a:ext uri="{FF2B5EF4-FFF2-40B4-BE49-F238E27FC236}">
                <a16:creationId xmlns:a16="http://schemas.microsoft.com/office/drawing/2014/main" id="{C5976DE2-7A47-F742-7EF9-A09E1718CD5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96281" y="4066043"/>
            <a:ext cx="914400" cy="914400"/>
          </a:xfrm>
          <a:prstGeom prst="rect">
            <a:avLst/>
          </a:prstGeom>
        </p:spPr>
      </p:pic>
      <p:grpSp>
        <p:nvGrpSpPr>
          <p:cNvPr id="5" name="標題">
            <a:extLst>
              <a:ext uri="{FF2B5EF4-FFF2-40B4-BE49-F238E27FC236}">
                <a16:creationId xmlns:a16="http://schemas.microsoft.com/office/drawing/2014/main" id="{C176E0DA-FB7A-A9C0-8E2D-2BE312B53825}"/>
              </a:ext>
            </a:extLst>
          </p:cNvPr>
          <p:cNvGrpSpPr/>
          <p:nvPr/>
        </p:nvGrpSpPr>
        <p:grpSpPr>
          <a:xfrm>
            <a:off x="0" y="135758"/>
            <a:ext cx="3443194" cy="707886"/>
            <a:chOff x="0" y="269352"/>
            <a:chExt cx="3443194" cy="707886"/>
          </a:xfrm>
        </p:grpSpPr>
        <p:sp>
          <p:nvSpPr>
            <p:cNvPr id="6" name="文本框 3">
              <a:extLst>
                <a:ext uri="{FF2B5EF4-FFF2-40B4-BE49-F238E27FC236}">
                  <a16:creationId xmlns:a16="http://schemas.microsoft.com/office/drawing/2014/main" id="{03AA8CF3-B9EB-1BE0-B00F-2A963B2707BB}"/>
                </a:ext>
              </a:extLst>
            </p:cNvPr>
            <p:cNvSpPr txBox="1"/>
            <p:nvPr/>
          </p:nvSpPr>
          <p:spPr>
            <a:xfrm>
              <a:off x="64994" y="269352"/>
              <a:ext cx="33782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4000" dirty="0">
                  <a:latin typeface="Noto Sans CJK TC Medium" panose="020B0600000000000000" pitchFamily="34" charset="-120"/>
                  <a:ea typeface="Noto Sans CJK TC Medium" panose="020B0600000000000000" pitchFamily="34" charset="-120"/>
                  <a:cs typeface="+mn-ea"/>
                  <a:sym typeface="+mn-lt"/>
                </a:rPr>
                <a:t>預期</a:t>
              </a:r>
              <a:r>
                <a:rPr lang="zh-TW" altLang="en-US" sz="2800" dirty="0">
                  <a:latin typeface="Noto Sans CJK TC Medium" panose="020B0600000000000000" pitchFamily="34" charset="-120"/>
                  <a:ea typeface="Noto Sans CJK TC Medium" panose="020B0600000000000000" pitchFamily="34" charset="-120"/>
                  <a:cs typeface="+mn-ea"/>
                  <a:sym typeface="+mn-lt"/>
                </a:rPr>
                <a:t> 模擬運行</a:t>
              </a:r>
              <a:endParaRPr lang="zh-CN" altLang="en-US" sz="2400" dirty="0"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endParaRPr>
            </a:p>
          </p:txBody>
        </p:sp>
        <p:cxnSp>
          <p:nvCxnSpPr>
            <p:cNvPr id="7" name="直線接點 6">
              <a:extLst>
                <a:ext uri="{FF2B5EF4-FFF2-40B4-BE49-F238E27FC236}">
                  <a16:creationId xmlns:a16="http://schemas.microsoft.com/office/drawing/2014/main" id="{372714FB-3959-3527-F0C1-478F3DB7BF2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954681"/>
              <a:ext cx="2775093" cy="0"/>
            </a:xfrm>
            <a:prstGeom prst="line">
              <a:avLst/>
            </a:prstGeom>
            <a:ln w="571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  <a:reflection blurRad="6350" stA="50000" endA="300" endPos="90000" dir="5400000" sy="-100000" algn="bl" rotWithShape="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矩形 18">
            <a:extLst>
              <a:ext uri="{FF2B5EF4-FFF2-40B4-BE49-F238E27FC236}">
                <a16:creationId xmlns:a16="http://schemas.microsoft.com/office/drawing/2014/main" id="{2122E494-FB44-CC01-3050-E4B8E36FE908}"/>
              </a:ext>
            </a:extLst>
          </p:cNvPr>
          <p:cNvSpPr/>
          <p:nvPr/>
        </p:nvSpPr>
        <p:spPr>
          <a:xfrm>
            <a:off x="7038396" y="1758323"/>
            <a:ext cx="1190306" cy="1132976"/>
          </a:xfrm>
          <a:prstGeom prst="rect">
            <a:avLst/>
          </a:prstGeom>
          <a:noFill/>
          <a:ln w="38100">
            <a:solidFill>
              <a:schemeClr val="bg2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B4CA464E-2E60-82EC-9572-09A0A04E82FC}"/>
              </a:ext>
            </a:extLst>
          </p:cNvPr>
          <p:cNvSpPr/>
          <p:nvPr/>
        </p:nvSpPr>
        <p:spPr>
          <a:xfrm>
            <a:off x="7038396" y="1736850"/>
            <a:ext cx="1190306" cy="1132976"/>
          </a:xfrm>
          <a:prstGeom prst="rect">
            <a:avLst/>
          </a:prstGeom>
          <a:noFill/>
          <a:ln w="38100">
            <a:solidFill>
              <a:schemeClr val="bg2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55863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4 0.00116 L 0.23971 0.00093 " pathEditMode="relative" rAng="0" ptsTypes="AA">
                                      <p:cBhvr>
                                        <p:cTn id="4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005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000"/>
                            </p:stCondLst>
                            <p:childTnLst>
                              <p:par>
                                <p:cTn id="62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3971 0.00093 L 0.66158 0.00046 C 0.66119 -0.11134 0.66171 -0.22407 0.66119 -0.33611 L 0.55104 -0.3368 " pathEditMode="relative" rAng="0" ptsTypes="AAAA">
                                      <p:cBhvr>
                                        <p:cTn id="63" dur="3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094" y="-1689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500"/>
                            </p:stCondLst>
                            <p:childTnLst>
                              <p:par>
                                <p:cTn id="8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500"/>
                            </p:stCondLst>
                            <p:childTnLst>
                              <p:par>
                                <p:cTn id="99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5105 -0.33681 L 0.66133 -0.33727 C 0.66211 -0.22593 0.66159 -0.10903 0.66251 0.00231 C 0.44141 0.00393 0.22162 7.40741E-7 0.00066 0.00162 " pathEditMode="relative" rAng="0" ptsTypes="AAAA">
                                      <p:cBhvr>
                                        <p:cTn id="100" dur="5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953" y="169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8" grpId="0"/>
      <p:bldP spid="28" grpId="1"/>
      <p:bldP spid="29" grpId="0"/>
      <p:bldP spid="18" grpId="0"/>
      <p:bldP spid="13" grpId="0"/>
      <p:bldP spid="3" grpId="0"/>
      <p:bldP spid="20" grpId="0"/>
      <p:bldP spid="2" grpId="0"/>
      <p:bldP spid="19" grpId="0" animBg="1"/>
      <p:bldP spid="19" grpId="1" animBg="1"/>
      <p:bldP spid="21" grpId="0" animBg="1"/>
      <p:bldP spid="21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6">
            <a:extLst>
              <a:ext uri="{FF2B5EF4-FFF2-40B4-BE49-F238E27FC236}">
                <a16:creationId xmlns:a16="http://schemas.microsoft.com/office/drawing/2014/main" id="{B9949EED-E977-95B4-AEC2-AD4AFEE79E0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814480" y="2731815"/>
            <a:ext cx="4897582" cy="769441"/>
          </a:xfrm>
          <a:prstGeom prst="rect">
            <a:avLst/>
          </a:prstGeom>
          <a:noFill/>
          <a:effectLst>
            <a:reflection blurRad="25400" stA="47000" endPos="7200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zh-TW" altLang="en-US" sz="4400" dirty="0">
                <a:effectLst/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未來目標</a:t>
            </a:r>
            <a:r>
              <a:rPr lang="zh-TW" altLang="en-US" sz="1050" dirty="0">
                <a:effectLst/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  </a:t>
            </a:r>
            <a:r>
              <a:rPr lang="zh-TW" altLang="en-US" sz="2000" dirty="0">
                <a:effectLst/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硬體架構</a:t>
            </a:r>
            <a:endParaRPr lang="zh-CN" altLang="en-US" sz="2000" dirty="0">
              <a:effectLst/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  <a:sym typeface="+mn-lt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286668" y="1851783"/>
            <a:ext cx="45719" cy="2529506"/>
          </a:xfrm>
          <a:custGeom>
            <a:avLst/>
            <a:gdLst>
              <a:gd name="connsiteX0" fmla="*/ 0 w 45719"/>
              <a:gd name="connsiteY0" fmla="*/ 0 h 2529506"/>
              <a:gd name="connsiteX1" fmla="*/ 45719 w 45719"/>
              <a:gd name="connsiteY1" fmla="*/ 0 h 2529506"/>
              <a:gd name="connsiteX2" fmla="*/ 45719 w 45719"/>
              <a:gd name="connsiteY2" fmla="*/ 556491 h 2529506"/>
              <a:gd name="connsiteX3" fmla="*/ 45719 w 45719"/>
              <a:gd name="connsiteY3" fmla="*/ 1214163 h 2529506"/>
              <a:gd name="connsiteX4" fmla="*/ 45719 w 45719"/>
              <a:gd name="connsiteY4" fmla="*/ 1897130 h 2529506"/>
              <a:gd name="connsiteX5" fmla="*/ 45719 w 45719"/>
              <a:gd name="connsiteY5" fmla="*/ 2529506 h 2529506"/>
              <a:gd name="connsiteX6" fmla="*/ 0 w 45719"/>
              <a:gd name="connsiteY6" fmla="*/ 2529506 h 2529506"/>
              <a:gd name="connsiteX7" fmla="*/ 0 w 45719"/>
              <a:gd name="connsiteY7" fmla="*/ 1897130 h 2529506"/>
              <a:gd name="connsiteX8" fmla="*/ 0 w 45719"/>
              <a:gd name="connsiteY8" fmla="*/ 1315343 h 2529506"/>
              <a:gd name="connsiteX9" fmla="*/ 0 w 45719"/>
              <a:gd name="connsiteY9" fmla="*/ 657672 h 2529506"/>
              <a:gd name="connsiteX10" fmla="*/ 0 w 45719"/>
              <a:gd name="connsiteY10" fmla="*/ 0 h 2529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5719" h="2529506" fill="none" extrusionOk="0">
                <a:moveTo>
                  <a:pt x="0" y="0"/>
                </a:moveTo>
                <a:cubicBezTo>
                  <a:pt x="17786" y="-1838"/>
                  <a:pt x="25749" y="-391"/>
                  <a:pt x="45719" y="0"/>
                </a:cubicBezTo>
                <a:cubicBezTo>
                  <a:pt x="66353" y="129798"/>
                  <a:pt x="18713" y="286946"/>
                  <a:pt x="45719" y="556491"/>
                </a:cubicBezTo>
                <a:cubicBezTo>
                  <a:pt x="72725" y="826036"/>
                  <a:pt x="13689" y="949818"/>
                  <a:pt x="45719" y="1214163"/>
                </a:cubicBezTo>
                <a:cubicBezTo>
                  <a:pt x="77749" y="1478508"/>
                  <a:pt x="44229" y="1558064"/>
                  <a:pt x="45719" y="1897130"/>
                </a:cubicBezTo>
                <a:cubicBezTo>
                  <a:pt x="47209" y="2236196"/>
                  <a:pt x="38124" y="2398746"/>
                  <a:pt x="45719" y="2529506"/>
                </a:cubicBezTo>
                <a:cubicBezTo>
                  <a:pt x="25971" y="2531345"/>
                  <a:pt x="11511" y="2530701"/>
                  <a:pt x="0" y="2529506"/>
                </a:cubicBezTo>
                <a:cubicBezTo>
                  <a:pt x="-23419" y="2397577"/>
                  <a:pt x="11517" y="2197445"/>
                  <a:pt x="0" y="1897130"/>
                </a:cubicBezTo>
                <a:cubicBezTo>
                  <a:pt x="-11517" y="1596815"/>
                  <a:pt x="1116" y="1535859"/>
                  <a:pt x="0" y="1315343"/>
                </a:cubicBezTo>
                <a:cubicBezTo>
                  <a:pt x="-1116" y="1094827"/>
                  <a:pt x="15690" y="825370"/>
                  <a:pt x="0" y="657672"/>
                </a:cubicBezTo>
                <a:cubicBezTo>
                  <a:pt x="-15690" y="489974"/>
                  <a:pt x="-8042" y="287261"/>
                  <a:pt x="0" y="0"/>
                </a:cubicBezTo>
                <a:close/>
              </a:path>
              <a:path w="45719" h="2529506" stroke="0" extrusionOk="0">
                <a:moveTo>
                  <a:pt x="0" y="0"/>
                </a:moveTo>
                <a:cubicBezTo>
                  <a:pt x="11779" y="-425"/>
                  <a:pt x="30004" y="196"/>
                  <a:pt x="45719" y="0"/>
                </a:cubicBezTo>
                <a:cubicBezTo>
                  <a:pt x="55692" y="196601"/>
                  <a:pt x="44991" y="438004"/>
                  <a:pt x="45719" y="682967"/>
                </a:cubicBezTo>
                <a:cubicBezTo>
                  <a:pt x="46447" y="927930"/>
                  <a:pt x="59067" y="1082071"/>
                  <a:pt x="45719" y="1290048"/>
                </a:cubicBezTo>
                <a:cubicBezTo>
                  <a:pt x="32371" y="1498025"/>
                  <a:pt x="20566" y="1729068"/>
                  <a:pt x="45719" y="1973015"/>
                </a:cubicBezTo>
                <a:cubicBezTo>
                  <a:pt x="70872" y="2216962"/>
                  <a:pt x="20392" y="2361725"/>
                  <a:pt x="45719" y="2529506"/>
                </a:cubicBezTo>
                <a:cubicBezTo>
                  <a:pt x="23415" y="2529774"/>
                  <a:pt x="18465" y="2528950"/>
                  <a:pt x="0" y="2529506"/>
                </a:cubicBezTo>
                <a:cubicBezTo>
                  <a:pt x="18309" y="2241217"/>
                  <a:pt x="25171" y="2168382"/>
                  <a:pt x="0" y="1922425"/>
                </a:cubicBezTo>
                <a:cubicBezTo>
                  <a:pt x="-25171" y="1676468"/>
                  <a:pt x="18497" y="1568848"/>
                  <a:pt x="0" y="1315343"/>
                </a:cubicBezTo>
                <a:cubicBezTo>
                  <a:pt x="-18497" y="1061838"/>
                  <a:pt x="16950" y="850825"/>
                  <a:pt x="0" y="708262"/>
                </a:cubicBezTo>
                <a:cubicBezTo>
                  <a:pt x="-16950" y="565699"/>
                  <a:pt x="13260" y="209151"/>
                  <a:pt x="0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  <a:extLst>
              <a:ext uri="{C807C97D-BFC1-408E-A445-0C87EB9F89A2}">
                <ask:lineSketchStyleProps xmlns:ask="http://schemas.microsoft.com/office/drawing/2018/sketchyshapes" sd="244741629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  <a:sym typeface="+mn-lt"/>
            </a:endParaRPr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129C979F-E4A8-B095-652C-90ABCA52C735}"/>
              </a:ext>
            </a:extLst>
          </p:cNvPr>
          <p:cNvSpPr/>
          <p:nvPr/>
        </p:nvSpPr>
        <p:spPr>
          <a:xfrm>
            <a:off x="2996610" y="2220927"/>
            <a:ext cx="1836855" cy="1721839"/>
          </a:xfrm>
          <a:custGeom>
            <a:avLst/>
            <a:gdLst>
              <a:gd name="connsiteX0" fmla="*/ 0 w 1836855"/>
              <a:gd name="connsiteY0" fmla="*/ 286979 h 1721839"/>
              <a:gd name="connsiteX1" fmla="*/ 286979 w 1836855"/>
              <a:gd name="connsiteY1" fmla="*/ 0 h 1721839"/>
              <a:gd name="connsiteX2" fmla="*/ 1549876 w 1836855"/>
              <a:gd name="connsiteY2" fmla="*/ 0 h 1721839"/>
              <a:gd name="connsiteX3" fmla="*/ 1836855 w 1836855"/>
              <a:gd name="connsiteY3" fmla="*/ 286979 h 1721839"/>
              <a:gd name="connsiteX4" fmla="*/ 1836855 w 1836855"/>
              <a:gd name="connsiteY4" fmla="*/ 1434860 h 1721839"/>
              <a:gd name="connsiteX5" fmla="*/ 1549876 w 1836855"/>
              <a:gd name="connsiteY5" fmla="*/ 1721839 h 1721839"/>
              <a:gd name="connsiteX6" fmla="*/ 286979 w 1836855"/>
              <a:gd name="connsiteY6" fmla="*/ 1721839 h 1721839"/>
              <a:gd name="connsiteX7" fmla="*/ 0 w 1836855"/>
              <a:gd name="connsiteY7" fmla="*/ 1434860 h 1721839"/>
              <a:gd name="connsiteX8" fmla="*/ 0 w 1836855"/>
              <a:gd name="connsiteY8" fmla="*/ 286979 h 17218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36855" h="1721839" extrusionOk="0">
                <a:moveTo>
                  <a:pt x="0" y="286979"/>
                </a:moveTo>
                <a:cubicBezTo>
                  <a:pt x="2923" y="137577"/>
                  <a:pt x="109738" y="-10988"/>
                  <a:pt x="286979" y="0"/>
                </a:cubicBezTo>
                <a:cubicBezTo>
                  <a:pt x="478191" y="-75775"/>
                  <a:pt x="975139" y="68082"/>
                  <a:pt x="1549876" y="0"/>
                </a:cubicBezTo>
                <a:cubicBezTo>
                  <a:pt x="1703020" y="-29923"/>
                  <a:pt x="1839221" y="107704"/>
                  <a:pt x="1836855" y="286979"/>
                </a:cubicBezTo>
                <a:cubicBezTo>
                  <a:pt x="1814737" y="531155"/>
                  <a:pt x="1853239" y="1274689"/>
                  <a:pt x="1836855" y="1434860"/>
                </a:cubicBezTo>
                <a:cubicBezTo>
                  <a:pt x="1832937" y="1601988"/>
                  <a:pt x="1709340" y="1727901"/>
                  <a:pt x="1549876" y="1721839"/>
                </a:cubicBezTo>
                <a:cubicBezTo>
                  <a:pt x="1383707" y="1829486"/>
                  <a:pt x="840978" y="1758975"/>
                  <a:pt x="286979" y="1721839"/>
                </a:cubicBezTo>
                <a:cubicBezTo>
                  <a:pt x="124582" y="1730370"/>
                  <a:pt x="355" y="1613662"/>
                  <a:pt x="0" y="1434860"/>
                </a:cubicBezTo>
                <a:cubicBezTo>
                  <a:pt x="-25232" y="1196913"/>
                  <a:pt x="-57944" y="690417"/>
                  <a:pt x="0" y="286979"/>
                </a:cubicBezTo>
                <a:close/>
              </a:path>
            </a:pathLst>
          </a:custGeom>
          <a:noFill/>
          <a:ln w="28575">
            <a:solidFill>
              <a:schemeClr val="tx1">
                <a:lumMod val="85000"/>
                <a:lumOff val="15000"/>
              </a:schemeClr>
            </a:solidFill>
            <a:extLst>
              <a:ext uri="{C807C97D-BFC1-408E-A445-0C87EB9F89A2}">
                <ask:lineSketchStyleProps xmlns:ask="http://schemas.microsoft.com/office/drawing/2018/sketchyshapes" sd="340334153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  <a:effectLst>
            <a:reflection blurRad="6350" stA="50000" endA="300" endPos="385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6000" b="1" dirty="0">
                <a:solidFill>
                  <a:schemeClr val="tx1"/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4</a:t>
            </a:r>
            <a:endParaRPr lang="zh-TW" altLang="en-US" sz="6000" b="1" dirty="0">
              <a:solidFill>
                <a:schemeClr val="tx1"/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273766392"/>
      </p:ext>
    </p:extLst>
  </p:cSld>
  <p:clrMapOvr>
    <a:masterClrMapping/>
  </p:clrMapOvr>
  <p:transition spd="slow" advClick="0" advTm="0">
    <p:randomBar dir="vert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背景">
            <a:extLst>
              <a:ext uri="{FF2B5EF4-FFF2-40B4-BE49-F238E27FC236}">
                <a16:creationId xmlns:a16="http://schemas.microsoft.com/office/drawing/2014/main" id="{4167F547-239F-DAFB-498D-C6CAD99D247B}"/>
              </a:ext>
            </a:extLst>
          </p:cNvPr>
          <p:cNvPicPr/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圖片 5" descr="一張含有 文字, 天線 的圖片&#10;&#10;自動產生的描述">
            <a:extLst>
              <a:ext uri="{FF2B5EF4-FFF2-40B4-BE49-F238E27FC236}">
                <a16:creationId xmlns:a16="http://schemas.microsoft.com/office/drawing/2014/main" id="{70093F93-D107-FA57-726C-DF4EADF48E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8421" y="1335456"/>
            <a:ext cx="10087587" cy="5399196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D80FFEDC-FBD1-16D8-4F69-E340B13B9E4C}"/>
              </a:ext>
            </a:extLst>
          </p:cNvPr>
          <p:cNvSpPr/>
          <p:nvPr/>
        </p:nvSpPr>
        <p:spPr>
          <a:xfrm>
            <a:off x="2408709" y="5125309"/>
            <a:ext cx="1409351" cy="723004"/>
          </a:xfrm>
          <a:prstGeom prst="rect">
            <a:avLst/>
          </a:prstGeom>
          <a:noFill/>
          <a:ln w="3810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71E25BD7-8507-62F1-A961-8AC377DF8716}"/>
              </a:ext>
            </a:extLst>
          </p:cNvPr>
          <p:cNvCxnSpPr>
            <a:cxnSpLocks/>
          </p:cNvCxnSpPr>
          <p:nvPr/>
        </p:nvCxnSpPr>
        <p:spPr>
          <a:xfrm>
            <a:off x="1196340" y="5648529"/>
            <a:ext cx="1268555" cy="0"/>
          </a:xfrm>
          <a:prstGeom prst="line">
            <a:avLst/>
          </a:prstGeom>
          <a:noFill/>
          <a:ln w="3810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0" name="文字方塊 9">
            <a:extLst>
              <a:ext uri="{FF2B5EF4-FFF2-40B4-BE49-F238E27FC236}">
                <a16:creationId xmlns:a16="http://schemas.microsoft.com/office/drawing/2014/main" id="{F3218506-5B9A-71B0-E23E-75E7DA39459B}"/>
              </a:ext>
            </a:extLst>
          </p:cNvPr>
          <p:cNvSpPr txBox="1"/>
          <p:nvPr/>
        </p:nvSpPr>
        <p:spPr>
          <a:xfrm>
            <a:off x="1016268" y="5125779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solidFill>
                  <a:srgbClr val="C00000"/>
                </a:solidFill>
                <a:latin typeface="Noto Sans CJK TC Bold" panose="020B0800000000000000" pitchFamily="34" charset="-120"/>
                <a:ea typeface="Noto Sans CJK TC Bold" panose="020B0800000000000000" pitchFamily="34" charset="-120"/>
              </a:rPr>
              <a:t>檢視口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95ED311E-291E-6B91-ECEF-5EE027BB989F}"/>
              </a:ext>
            </a:extLst>
          </p:cNvPr>
          <p:cNvSpPr txBox="1"/>
          <p:nvPr/>
        </p:nvSpPr>
        <p:spPr>
          <a:xfrm>
            <a:off x="10574853" y="4781210"/>
            <a:ext cx="10649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solidFill>
                  <a:srgbClr val="C00000"/>
                </a:solidFill>
                <a:latin typeface="Noto Sans CJK TC Bold" panose="020B0800000000000000" pitchFamily="34" charset="-120"/>
                <a:ea typeface="Noto Sans CJK TC Bold" panose="020B0800000000000000" pitchFamily="34" charset="-120"/>
              </a:rPr>
              <a:t>圓盤</a:t>
            </a:r>
          </a:p>
        </p:txBody>
      </p: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A071D66E-628D-A5AA-FE42-0DE47C8FC7DB}"/>
              </a:ext>
            </a:extLst>
          </p:cNvPr>
          <p:cNvGrpSpPr/>
          <p:nvPr/>
        </p:nvGrpSpPr>
        <p:grpSpPr>
          <a:xfrm>
            <a:off x="7467600" y="3179545"/>
            <a:ext cx="3171008" cy="2207844"/>
            <a:chOff x="3417437" y="5014088"/>
            <a:chExt cx="2276119" cy="926717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BE5A40A1-0218-C7D4-0898-817C3CC37A69}"/>
                </a:ext>
              </a:extLst>
            </p:cNvPr>
            <p:cNvSpPr/>
            <p:nvPr/>
          </p:nvSpPr>
          <p:spPr>
            <a:xfrm>
              <a:off x="3417437" y="5014088"/>
              <a:ext cx="1592190" cy="926717"/>
            </a:xfrm>
            <a:prstGeom prst="rect">
              <a:avLst/>
            </a:prstGeom>
            <a:noFill/>
            <a:ln w="38100"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4" name="直線接點 13">
              <a:extLst>
                <a:ext uri="{FF2B5EF4-FFF2-40B4-BE49-F238E27FC236}">
                  <a16:creationId xmlns:a16="http://schemas.microsoft.com/office/drawing/2014/main" id="{D83A6FE7-FA8D-7179-F8A4-4D6BA62E8A8A}"/>
                </a:ext>
              </a:extLst>
            </p:cNvPr>
            <p:cNvCxnSpPr>
              <a:cxnSpLocks/>
            </p:cNvCxnSpPr>
            <p:nvPr/>
          </p:nvCxnSpPr>
          <p:spPr>
            <a:xfrm>
              <a:off x="5009627" y="5796176"/>
              <a:ext cx="683929" cy="0"/>
            </a:xfrm>
            <a:prstGeom prst="line">
              <a:avLst/>
            </a:prstGeom>
            <a:noFill/>
            <a:ln w="38100"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7B5EB111-DA9A-88C2-4165-C99D0D2E16D4}"/>
              </a:ext>
            </a:extLst>
          </p:cNvPr>
          <p:cNvSpPr txBox="1"/>
          <p:nvPr/>
        </p:nvSpPr>
        <p:spPr>
          <a:xfrm>
            <a:off x="3322190" y="2941782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solidFill>
                  <a:srgbClr val="C00000"/>
                </a:solidFill>
                <a:latin typeface="Noto Sans CJK TC Bold" panose="020B0800000000000000" pitchFamily="34" charset="-120"/>
                <a:ea typeface="Noto Sans CJK TC Bold" panose="020B0800000000000000" pitchFamily="34" charset="-120"/>
              </a:rPr>
              <a:t>軌道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8D6FD4F7-3E3C-9DF5-A226-668A549226E2}"/>
              </a:ext>
            </a:extLst>
          </p:cNvPr>
          <p:cNvSpPr/>
          <p:nvPr/>
        </p:nvSpPr>
        <p:spPr>
          <a:xfrm>
            <a:off x="4442460" y="6051672"/>
            <a:ext cx="627386" cy="461665"/>
          </a:xfrm>
          <a:prstGeom prst="rect">
            <a:avLst/>
          </a:prstGeom>
          <a:noFill/>
          <a:ln w="3810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E265DC7F-CAC4-59EB-723B-465EDA79DBF4}"/>
              </a:ext>
            </a:extLst>
          </p:cNvPr>
          <p:cNvSpPr txBox="1"/>
          <p:nvPr/>
        </p:nvSpPr>
        <p:spPr>
          <a:xfrm>
            <a:off x="5018023" y="6411605"/>
            <a:ext cx="21559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rgbClr val="C00000"/>
                </a:solidFill>
                <a:latin typeface="Noto Sans CJK TC Bold" panose="020B0800000000000000" pitchFamily="34" charset="-120"/>
                <a:ea typeface="Noto Sans CJK TC Bold" panose="020B0800000000000000" pitchFamily="34" charset="-120"/>
              </a:rPr>
              <a:t>網路攝影機</a:t>
            </a:r>
          </a:p>
        </p:txBody>
      </p: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9CFB4618-6A18-B1B1-BD5A-093788E5A5E1}"/>
              </a:ext>
            </a:extLst>
          </p:cNvPr>
          <p:cNvCxnSpPr>
            <a:cxnSpLocks/>
          </p:cNvCxnSpPr>
          <p:nvPr/>
        </p:nvCxnSpPr>
        <p:spPr>
          <a:xfrm>
            <a:off x="3367478" y="1824830"/>
            <a:ext cx="1268555" cy="0"/>
          </a:xfrm>
          <a:prstGeom prst="line">
            <a:avLst/>
          </a:prstGeom>
          <a:noFill/>
          <a:ln w="3810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7A2C0E6C-E0C6-9492-96DE-37938D9E2C85}"/>
              </a:ext>
            </a:extLst>
          </p:cNvPr>
          <p:cNvSpPr txBox="1"/>
          <p:nvPr/>
        </p:nvSpPr>
        <p:spPr>
          <a:xfrm>
            <a:off x="2643380" y="1689279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dirty="0">
                <a:solidFill>
                  <a:srgbClr val="C00000"/>
                </a:solidFill>
                <a:latin typeface="Noto Sans CJK TC Bold" panose="020B0800000000000000" pitchFamily="34" charset="-120"/>
                <a:ea typeface="Noto Sans CJK TC Bold" panose="020B0800000000000000" pitchFamily="34" charset="-120"/>
              </a:rPr>
              <a:t>紅外線</a:t>
            </a:r>
          </a:p>
        </p:txBody>
      </p:sp>
      <p:cxnSp>
        <p:nvCxnSpPr>
          <p:cNvPr id="18" name="直線接點 17">
            <a:extLst>
              <a:ext uri="{FF2B5EF4-FFF2-40B4-BE49-F238E27FC236}">
                <a16:creationId xmlns:a16="http://schemas.microsoft.com/office/drawing/2014/main" id="{EF35F1ED-4D59-80E5-C637-46135C40FA7D}"/>
              </a:ext>
            </a:extLst>
          </p:cNvPr>
          <p:cNvCxnSpPr>
            <a:cxnSpLocks/>
          </p:cNvCxnSpPr>
          <p:nvPr/>
        </p:nvCxnSpPr>
        <p:spPr>
          <a:xfrm flipV="1">
            <a:off x="1647210" y="6132288"/>
            <a:ext cx="1316970" cy="178073"/>
          </a:xfrm>
          <a:prstGeom prst="line">
            <a:avLst/>
          </a:prstGeom>
          <a:noFill/>
          <a:ln w="3810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B1046EA9-C553-31ED-4B39-9BD1903E9BD5}"/>
              </a:ext>
            </a:extLst>
          </p:cNvPr>
          <p:cNvSpPr txBox="1"/>
          <p:nvPr/>
        </p:nvSpPr>
        <p:spPr>
          <a:xfrm>
            <a:off x="1055195" y="6334661"/>
            <a:ext cx="1409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dirty="0">
                <a:solidFill>
                  <a:srgbClr val="C00000"/>
                </a:solidFill>
                <a:latin typeface="Noto Sans CJK TC Bold" panose="020B0800000000000000" pitchFamily="34" charset="-120"/>
                <a:ea typeface="Noto Sans CJK TC Bold" panose="020B0800000000000000" pitchFamily="34" charset="-120"/>
              </a:rPr>
              <a:t>微動開關</a:t>
            </a:r>
          </a:p>
        </p:txBody>
      </p:sp>
      <p:cxnSp>
        <p:nvCxnSpPr>
          <p:cNvPr id="25" name="直線接點 24">
            <a:extLst>
              <a:ext uri="{FF2B5EF4-FFF2-40B4-BE49-F238E27FC236}">
                <a16:creationId xmlns:a16="http://schemas.microsoft.com/office/drawing/2014/main" id="{5D51311C-D1F8-2BBC-8115-ACC331684B64}"/>
              </a:ext>
            </a:extLst>
          </p:cNvPr>
          <p:cNvCxnSpPr>
            <a:cxnSpLocks/>
          </p:cNvCxnSpPr>
          <p:nvPr/>
        </p:nvCxnSpPr>
        <p:spPr>
          <a:xfrm flipH="1">
            <a:off x="8784570" y="2613768"/>
            <a:ext cx="274605" cy="726195"/>
          </a:xfrm>
          <a:prstGeom prst="line">
            <a:avLst/>
          </a:prstGeom>
          <a:noFill/>
          <a:ln w="3810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141E2E29-FB05-71FF-9A1F-1CF31A557AED}"/>
              </a:ext>
            </a:extLst>
          </p:cNvPr>
          <p:cNvSpPr txBox="1"/>
          <p:nvPr/>
        </p:nvSpPr>
        <p:spPr>
          <a:xfrm>
            <a:off x="8980932" y="2296492"/>
            <a:ext cx="1409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rgbClr val="C00000"/>
                </a:solidFill>
                <a:latin typeface="Noto Sans CJK TC Bold" panose="020B0800000000000000" pitchFamily="34" charset="-120"/>
                <a:ea typeface="Noto Sans CJK TC Bold" panose="020B0800000000000000" pitchFamily="34" charset="-120"/>
              </a:rPr>
              <a:t>微動開關</a:t>
            </a:r>
          </a:p>
        </p:txBody>
      </p:sp>
      <p:grpSp>
        <p:nvGrpSpPr>
          <p:cNvPr id="4" name="標題">
            <a:extLst>
              <a:ext uri="{FF2B5EF4-FFF2-40B4-BE49-F238E27FC236}">
                <a16:creationId xmlns:a16="http://schemas.microsoft.com/office/drawing/2014/main" id="{8A517114-D5DD-216C-C94F-3758DE700799}"/>
              </a:ext>
            </a:extLst>
          </p:cNvPr>
          <p:cNvGrpSpPr/>
          <p:nvPr/>
        </p:nvGrpSpPr>
        <p:grpSpPr>
          <a:xfrm>
            <a:off x="0" y="135758"/>
            <a:ext cx="3443194" cy="707886"/>
            <a:chOff x="0" y="269352"/>
            <a:chExt cx="3443194" cy="707886"/>
          </a:xfrm>
        </p:grpSpPr>
        <p:sp>
          <p:nvSpPr>
            <p:cNvPr id="8" name="文本框 3">
              <a:extLst>
                <a:ext uri="{FF2B5EF4-FFF2-40B4-BE49-F238E27FC236}">
                  <a16:creationId xmlns:a16="http://schemas.microsoft.com/office/drawing/2014/main" id="{15C5ECC1-7A7D-004B-5ED4-C24464CF3B3C}"/>
                </a:ext>
              </a:extLst>
            </p:cNvPr>
            <p:cNvSpPr txBox="1"/>
            <p:nvPr/>
          </p:nvSpPr>
          <p:spPr>
            <a:xfrm>
              <a:off x="64994" y="269352"/>
              <a:ext cx="33782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4000" dirty="0">
                  <a:latin typeface="Noto Sans CJK TC Medium" panose="020B0600000000000000" pitchFamily="34" charset="-120"/>
                  <a:ea typeface="Noto Sans CJK TC Medium" panose="020B0600000000000000" pitchFamily="34" charset="-120"/>
                  <a:cs typeface="+mn-ea"/>
                  <a:sym typeface="+mn-lt"/>
                </a:rPr>
                <a:t>目標</a:t>
              </a:r>
              <a:r>
                <a:rPr lang="zh-TW" altLang="en-US" sz="2800" dirty="0">
                  <a:latin typeface="Noto Sans CJK TC Medium" panose="020B0600000000000000" pitchFamily="34" charset="-120"/>
                  <a:ea typeface="Noto Sans CJK TC Medium" panose="020B0600000000000000" pitchFamily="34" charset="-120"/>
                  <a:cs typeface="+mn-ea"/>
                  <a:sym typeface="+mn-lt"/>
                </a:rPr>
                <a:t> </a:t>
              </a:r>
              <a:r>
                <a:rPr lang="zh-TW" altLang="en-US" sz="2400" dirty="0">
                  <a:latin typeface="Noto Sans CJK TC Medium" panose="020B0600000000000000" pitchFamily="34" charset="-120"/>
                  <a:ea typeface="Noto Sans CJK TC Medium" panose="020B0600000000000000" pitchFamily="34" charset="-120"/>
                  <a:cs typeface="+mn-ea"/>
                  <a:sym typeface="+mn-lt"/>
                </a:rPr>
                <a:t>實體架構圖</a:t>
              </a:r>
              <a:endParaRPr lang="zh-CN" altLang="en-US" sz="2400" dirty="0"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endParaRPr>
            </a:p>
          </p:txBody>
        </p:sp>
        <p:cxnSp>
          <p:nvCxnSpPr>
            <p:cNvPr id="20" name="直線接點 19">
              <a:extLst>
                <a:ext uri="{FF2B5EF4-FFF2-40B4-BE49-F238E27FC236}">
                  <a16:creationId xmlns:a16="http://schemas.microsoft.com/office/drawing/2014/main" id="{2B19BF21-C55E-39F0-DDAD-35EDA10BBA0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954681"/>
              <a:ext cx="2775093" cy="0"/>
            </a:xfrm>
            <a:prstGeom prst="line">
              <a:avLst/>
            </a:prstGeom>
            <a:ln w="571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  <a:reflection blurRad="6350" stA="50000" endA="300" endPos="90000" dir="5400000" sy="-100000" algn="bl" rotWithShape="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72331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背景">
            <a:extLst>
              <a:ext uri="{FF2B5EF4-FFF2-40B4-BE49-F238E27FC236}">
                <a16:creationId xmlns:a16="http://schemas.microsoft.com/office/drawing/2014/main" id="{4167F547-239F-DAFB-498D-C6CAD99D247B}"/>
              </a:ext>
            </a:extLst>
          </p:cNvPr>
          <p:cNvPicPr/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圖片 5" descr="一張含有 文字, 天線 的圖片&#10;&#10;自動產生的描述">
            <a:extLst>
              <a:ext uri="{FF2B5EF4-FFF2-40B4-BE49-F238E27FC236}">
                <a16:creationId xmlns:a16="http://schemas.microsoft.com/office/drawing/2014/main" id="{70093F93-D107-FA57-726C-DF4EADF48E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8920" y="464599"/>
            <a:ext cx="5101547" cy="2730510"/>
          </a:xfrm>
          <a:prstGeom prst="rect">
            <a:avLst/>
          </a:prstGeom>
        </p:spPr>
      </p:pic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71E25BD7-8507-62F1-A961-8AC377DF8716}"/>
              </a:ext>
            </a:extLst>
          </p:cNvPr>
          <p:cNvCxnSpPr>
            <a:cxnSpLocks/>
          </p:cNvCxnSpPr>
          <p:nvPr/>
        </p:nvCxnSpPr>
        <p:spPr>
          <a:xfrm>
            <a:off x="6598920" y="2793572"/>
            <a:ext cx="700766" cy="0"/>
          </a:xfrm>
          <a:prstGeom prst="line">
            <a:avLst/>
          </a:prstGeom>
          <a:noFill/>
          <a:ln w="3810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95ED311E-291E-6B91-ECEF-5EE027BB989F}"/>
              </a:ext>
            </a:extLst>
          </p:cNvPr>
          <p:cNvSpPr txBox="1"/>
          <p:nvPr/>
        </p:nvSpPr>
        <p:spPr>
          <a:xfrm>
            <a:off x="11034200" y="1927749"/>
            <a:ext cx="5882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solidFill>
                  <a:srgbClr val="C00000"/>
                </a:solidFill>
                <a:latin typeface="Noto Sans CJK TC Bold" panose="020B0800000000000000" pitchFamily="34" charset="-120"/>
                <a:ea typeface="Noto Sans CJK TC Bold" panose="020B0800000000000000" pitchFamily="34" charset="-120"/>
              </a:rPr>
              <a:t>圓盤</a:t>
            </a:r>
          </a:p>
        </p:txBody>
      </p: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A071D66E-628D-A5AA-FE42-0DE47C8FC7DB}"/>
              </a:ext>
            </a:extLst>
          </p:cNvPr>
          <p:cNvGrpSpPr/>
          <p:nvPr/>
        </p:nvGrpSpPr>
        <p:grpSpPr>
          <a:xfrm>
            <a:off x="9664048" y="1397068"/>
            <a:ext cx="1438624" cy="1025294"/>
            <a:chOff x="3417437" y="5014088"/>
            <a:chExt cx="2276119" cy="926717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BE5A40A1-0218-C7D4-0898-817C3CC37A69}"/>
                </a:ext>
              </a:extLst>
            </p:cNvPr>
            <p:cNvSpPr/>
            <p:nvPr/>
          </p:nvSpPr>
          <p:spPr>
            <a:xfrm>
              <a:off x="3417437" y="5014088"/>
              <a:ext cx="1592190" cy="926717"/>
            </a:xfrm>
            <a:prstGeom prst="rect">
              <a:avLst/>
            </a:prstGeom>
            <a:noFill/>
            <a:ln w="38100"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4" name="直線接點 13">
              <a:extLst>
                <a:ext uri="{FF2B5EF4-FFF2-40B4-BE49-F238E27FC236}">
                  <a16:creationId xmlns:a16="http://schemas.microsoft.com/office/drawing/2014/main" id="{D83A6FE7-FA8D-7179-F8A4-4D6BA62E8A8A}"/>
                </a:ext>
              </a:extLst>
            </p:cNvPr>
            <p:cNvCxnSpPr>
              <a:cxnSpLocks/>
            </p:cNvCxnSpPr>
            <p:nvPr/>
          </p:nvCxnSpPr>
          <p:spPr>
            <a:xfrm>
              <a:off x="5009627" y="5796176"/>
              <a:ext cx="683929" cy="0"/>
            </a:xfrm>
            <a:prstGeom prst="line">
              <a:avLst/>
            </a:prstGeom>
            <a:noFill/>
            <a:ln w="38100"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7B5EB111-DA9A-88C2-4165-C99D0D2E16D4}"/>
              </a:ext>
            </a:extLst>
          </p:cNvPr>
          <p:cNvSpPr txBox="1"/>
          <p:nvPr/>
        </p:nvSpPr>
        <p:spPr>
          <a:xfrm>
            <a:off x="7527187" y="1249566"/>
            <a:ext cx="4987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solidFill>
                  <a:srgbClr val="C00000"/>
                </a:solidFill>
                <a:latin typeface="Noto Sans CJK TC Bold" panose="020B0800000000000000" pitchFamily="34" charset="-120"/>
                <a:ea typeface="Noto Sans CJK TC Bold" panose="020B0800000000000000" pitchFamily="34" charset="-120"/>
              </a:rPr>
              <a:t>軌道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E265DC7F-CAC4-59EB-723B-465EDA79DBF4}"/>
              </a:ext>
            </a:extLst>
          </p:cNvPr>
          <p:cNvSpPr txBox="1"/>
          <p:nvPr/>
        </p:nvSpPr>
        <p:spPr>
          <a:xfrm>
            <a:off x="8986615" y="3123699"/>
            <a:ext cx="16837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solidFill>
                  <a:srgbClr val="C00000"/>
                </a:solidFill>
                <a:latin typeface="Noto Sans CJK TC Bold" panose="020B0800000000000000" pitchFamily="34" charset="-120"/>
                <a:ea typeface="Noto Sans CJK TC Bold" panose="020B0800000000000000" pitchFamily="34" charset="-120"/>
              </a:rPr>
              <a:t>網路攝影機</a:t>
            </a:r>
          </a:p>
        </p:txBody>
      </p: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9CFB4618-6A18-B1B1-BD5A-093788E5A5E1}"/>
              </a:ext>
            </a:extLst>
          </p:cNvPr>
          <p:cNvCxnSpPr>
            <a:cxnSpLocks/>
          </p:cNvCxnSpPr>
          <p:nvPr/>
        </p:nvCxnSpPr>
        <p:spPr>
          <a:xfrm>
            <a:off x="6719267" y="719794"/>
            <a:ext cx="1509237" cy="0"/>
          </a:xfrm>
          <a:prstGeom prst="line">
            <a:avLst/>
          </a:prstGeom>
          <a:noFill/>
          <a:ln w="3810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7A2C0E6C-E0C6-9492-96DE-37938D9E2C85}"/>
              </a:ext>
            </a:extLst>
          </p:cNvPr>
          <p:cNvSpPr txBox="1"/>
          <p:nvPr/>
        </p:nvSpPr>
        <p:spPr>
          <a:xfrm>
            <a:off x="6399147" y="380464"/>
            <a:ext cx="39954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dirty="0">
                <a:solidFill>
                  <a:srgbClr val="C00000"/>
                </a:solidFill>
                <a:latin typeface="Noto Sans CJK TC Bold" panose="020B0800000000000000" pitchFamily="34" charset="-120"/>
                <a:ea typeface="Noto Sans CJK TC Bold" panose="020B0800000000000000" pitchFamily="34" charset="-120"/>
              </a:rPr>
              <a:t>紅外線</a:t>
            </a:r>
          </a:p>
        </p:txBody>
      </p:sp>
      <p:cxnSp>
        <p:nvCxnSpPr>
          <p:cNvPr id="18" name="直線接點 17">
            <a:extLst>
              <a:ext uri="{FF2B5EF4-FFF2-40B4-BE49-F238E27FC236}">
                <a16:creationId xmlns:a16="http://schemas.microsoft.com/office/drawing/2014/main" id="{EF35F1ED-4D59-80E5-C637-46135C40FA7D}"/>
              </a:ext>
            </a:extLst>
          </p:cNvPr>
          <p:cNvCxnSpPr>
            <a:cxnSpLocks/>
          </p:cNvCxnSpPr>
          <p:nvPr/>
        </p:nvCxnSpPr>
        <p:spPr>
          <a:xfrm flipH="1" flipV="1">
            <a:off x="8330479" y="3070287"/>
            <a:ext cx="698067" cy="249643"/>
          </a:xfrm>
          <a:prstGeom prst="line">
            <a:avLst/>
          </a:prstGeom>
          <a:noFill/>
          <a:ln w="3810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B1046EA9-C553-31ED-4B39-9BD1903E9BD5}"/>
              </a:ext>
            </a:extLst>
          </p:cNvPr>
          <p:cNvSpPr txBox="1"/>
          <p:nvPr/>
        </p:nvSpPr>
        <p:spPr>
          <a:xfrm>
            <a:off x="11007241" y="866442"/>
            <a:ext cx="7007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solidFill>
                  <a:srgbClr val="C00000"/>
                </a:solidFill>
                <a:latin typeface="Noto Sans CJK TC Bold" panose="020B0800000000000000" pitchFamily="34" charset="-120"/>
                <a:ea typeface="Noto Sans CJK TC Bold" panose="020B0800000000000000" pitchFamily="34" charset="-120"/>
              </a:rPr>
              <a:t>微動開關</a:t>
            </a:r>
          </a:p>
        </p:txBody>
      </p:sp>
      <p:cxnSp>
        <p:nvCxnSpPr>
          <p:cNvPr id="25" name="直線接點 24">
            <a:extLst>
              <a:ext uri="{FF2B5EF4-FFF2-40B4-BE49-F238E27FC236}">
                <a16:creationId xmlns:a16="http://schemas.microsoft.com/office/drawing/2014/main" id="{5D51311C-D1F8-2BBC-8115-ACC331684B64}"/>
              </a:ext>
            </a:extLst>
          </p:cNvPr>
          <p:cNvCxnSpPr>
            <a:cxnSpLocks/>
          </p:cNvCxnSpPr>
          <p:nvPr/>
        </p:nvCxnSpPr>
        <p:spPr>
          <a:xfrm flipH="1">
            <a:off x="10326007" y="1211929"/>
            <a:ext cx="688773" cy="281844"/>
          </a:xfrm>
          <a:prstGeom prst="line">
            <a:avLst/>
          </a:prstGeom>
          <a:noFill/>
          <a:ln w="3810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141E2E29-FB05-71FF-9A1F-1CF31A557AED}"/>
              </a:ext>
            </a:extLst>
          </p:cNvPr>
          <p:cNvSpPr txBox="1"/>
          <p:nvPr/>
        </p:nvSpPr>
        <p:spPr>
          <a:xfrm>
            <a:off x="6121809" y="2547067"/>
            <a:ext cx="6697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dirty="0">
                <a:solidFill>
                  <a:srgbClr val="C00000"/>
                </a:solidFill>
                <a:latin typeface="Noto Sans CJK TC Bold" panose="020B0800000000000000" pitchFamily="34" charset="-120"/>
                <a:ea typeface="Noto Sans CJK TC Bold" panose="020B0800000000000000" pitchFamily="34" charset="-120"/>
              </a:rPr>
              <a:t>微動開關</a:t>
            </a:r>
          </a:p>
        </p:txBody>
      </p:sp>
      <p:grpSp>
        <p:nvGrpSpPr>
          <p:cNvPr id="4" name="標題">
            <a:extLst>
              <a:ext uri="{FF2B5EF4-FFF2-40B4-BE49-F238E27FC236}">
                <a16:creationId xmlns:a16="http://schemas.microsoft.com/office/drawing/2014/main" id="{8A517114-D5DD-216C-C94F-3758DE700799}"/>
              </a:ext>
            </a:extLst>
          </p:cNvPr>
          <p:cNvGrpSpPr/>
          <p:nvPr/>
        </p:nvGrpSpPr>
        <p:grpSpPr>
          <a:xfrm>
            <a:off x="0" y="135758"/>
            <a:ext cx="3443194" cy="707886"/>
            <a:chOff x="0" y="269352"/>
            <a:chExt cx="3443194" cy="707886"/>
          </a:xfrm>
        </p:grpSpPr>
        <p:sp>
          <p:nvSpPr>
            <p:cNvPr id="8" name="文本框 3">
              <a:extLst>
                <a:ext uri="{FF2B5EF4-FFF2-40B4-BE49-F238E27FC236}">
                  <a16:creationId xmlns:a16="http://schemas.microsoft.com/office/drawing/2014/main" id="{15C5ECC1-7A7D-004B-5ED4-C24464CF3B3C}"/>
                </a:ext>
              </a:extLst>
            </p:cNvPr>
            <p:cNvSpPr txBox="1"/>
            <p:nvPr/>
          </p:nvSpPr>
          <p:spPr>
            <a:xfrm>
              <a:off x="64994" y="269352"/>
              <a:ext cx="33782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4000" dirty="0">
                  <a:latin typeface="Noto Sans CJK TC Medium" panose="020B0600000000000000" pitchFamily="34" charset="-120"/>
                  <a:ea typeface="Noto Sans CJK TC Medium" panose="020B0600000000000000" pitchFamily="34" charset="-120"/>
                  <a:cs typeface="+mn-ea"/>
                  <a:sym typeface="+mn-lt"/>
                </a:rPr>
                <a:t>目標</a:t>
              </a:r>
              <a:r>
                <a:rPr lang="zh-TW" altLang="en-US" sz="2800" dirty="0">
                  <a:latin typeface="Noto Sans CJK TC Medium" panose="020B0600000000000000" pitchFamily="34" charset="-120"/>
                  <a:ea typeface="Noto Sans CJK TC Medium" panose="020B0600000000000000" pitchFamily="34" charset="-120"/>
                  <a:cs typeface="+mn-ea"/>
                  <a:sym typeface="+mn-lt"/>
                </a:rPr>
                <a:t> 部件草稿</a:t>
              </a:r>
              <a:endParaRPr lang="zh-CN" altLang="en-US" sz="2400" dirty="0"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endParaRPr>
            </a:p>
          </p:txBody>
        </p:sp>
        <p:cxnSp>
          <p:nvCxnSpPr>
            <p:cNvPr id="20" name="直線接點 19">
              <a:extLst>
                <a:ext uri="{FF2B5EF4-FFF2-40B4-BE49-F238E27FC236}">
                  <a16:creationId xmlns:a16="http://schemas.microsoft.com/office/drawing/2014/main" id="{2B19BF21-C55E-39F0-DDAD-35EDA10BBA0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954681"/>
              <a:ext cx="2775093" cy="0"/>
            </a:xfrm>
            <a:prstGeom prst="line">
              <a:avLst/>
            </a:prstGeom>
            <a:ln w="571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  <a:reflection blurRad="6350" stA="50000" endA="300" endPos="90000" dir="5400000" sy="-100000" algn="bl" rotWithShape="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4" name="圖片 33">
            <a:extLst>
              <a:ext uri="{FF2B5EF4-FFF2-40B4-BE49-F238E27FC236}">
                <a16:creationId xmlns:a16="http://schemas.microsoft.com/office/drawing/2014/main" id="{D32D6272-1630-73EB-3E85-88484C89BA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62318" y="3114322"/>
            <a:ext cx="4298173" cy="3384753"/>
          </a:xfrm>
          <a:prstGeom prst="rect">
            <a:avLst/>
          </a:prstGeom>
        </p:spPr>
      </p:pic>
      <p:sp>
        <p:nvSpPr>
          <p:cNvPr id="35" name="文字方塊 34">
            <a:extLst>
              <a:ext uri="{FF2B5EF4-FFF2-40B4-BE49-F238E27FC236}">
                <a16:creationId xmlns:a16="http://schemas.microsoft.com/office/drawing/2014/main" id="{85346CBB-A5A7-F268-2661-0AF29EFC3B13}"/>
              </a:ext>
            </a:extLst>
          </p:cNvPr>
          <p:cNvSpPr txBox="1"/>
          <p:nvPr/>
        </p:nvSpPr>
        <p:spPr>
          <a:xfrm>
            <a:off x="1772743" y="3912227"/>
            <a:ext cx="1877322" cy="27699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zh-TW" altLang="en-US" sz="1200" dirty="0">
                <a:solidFill>
                  <a:srgbClr val="C00000"/>
                </a:solidFill>
                <a:latin typeface="Noto Sans CJK TC Bold" panose="020B0800000000000000" pitchFamily="34" charset="-120"/>
                <a:ea typeface="Noto Sans CJK TC Bold" panose="020B0800000000000000" pitchFamily="34" charset="-120"/>
              </a:rPr>
              <a:t>上層軌道</a:t>
            </a:r>
            <a:r>
              <a:rPr lang="en-US" altLang="zh-TW" sz="1200" dirty="0">
                <a:solidFill>
                  <a:srgbClr val="C00000"/>
                </a:solidFill>
                <a:latin typeface="Noto Sans CJK TC Bold" panose="020B0800000000000000" pitchFamily="34" charset="-120"/>
                <a:ea typeface="Noto Sans CJK TC Bold" panose="020B0800000000000000" pitchFamily="34" charset="-120"/>
              </a:rPr>
              <a:t>:</a:t>
            </a:r>
            <a:r>
              <a:rPr lang="zh-TW" altLang="en-US" sz="1200" dirty="0">
                <a:solidFill>
                  <a:srgbClr val="C00000"/>
                </a:solidFill>
                <a:latin typeface="Noto Sans CJK TC Bold" panose="020B0800000000000000" pitchFamily="34" charset="-120"/>
                <a:ea typeface="Noto Sans CJK TC Bold" panose="020B0800000000000000" pitchFamily="34" charset="-120"/>
              </a:rPr>
              <a:t>供車子移動</a:t>
            </a: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9BD11724-4C06-025E-6E15-83F388E15114}"/>
              </a:ext>
            </a:extLst>
          </p:cNvPr>
          <p:cNvSpPr txBox="1"/>
          <p:nvPr/>
        </p:nvSpPr>
        <p:spPr>
          <a:xfrm>
            <a:off x="3209439" y="5325687"/>
            <a:ext cx="1877321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zh-TW" altLang="en-US" sz="1400" dirty="0">
                <a:solidFill>
                  <a:srgbClr val="C00000"/>
                </a:solidFill>
                <a:latin typeface="Noto Sans CJK TC Bold" panose="020B0800000000000000" pitchFamily="34" charset="-120"/>
                <a:ea typeface="Noto Sans CJK TC Bold" panose="020B0800000000000000" pitchFamily="34" charset="-120"/>
              </a:rPr>
              <a:t>下層軌道</a:t>
            </a:r>
            <a:r>
              <a:rPr lang="en-US" altLang="zh-TW" sz="1400" dirty="0">
                <a:solidFill>
                  <a:srgbClr val="C00000"/>
                </a:solidFill>
                <a:latin typeface="Noto Sans CJK TC Bold" panose="020B0800000000000000" pitchFamily="34" charset="-120"/>
                <a:ea typeface="Noto Sans CJK TC Bold" panose="020B0800000000000000" pitchFamily="34" charset="-120"/>
              </a:rPr>
              <a:t>:</a:t>
            </a:r>
            <a:r>
              <a:rPr lang="zh-TW" altLang="en-US" sz="1400" dirty="0">
                <a:solidFill>
                  <a:srgbClr val="C00000"/>
                </a:solidFill>
                <a:latin typeface="Noto Sans CJK TC Bold" panose="020B0800000000000000" pitchFamily="34" charset="-120"/>
                <a:ea typeface="Noto Sans CJK TC Bold" panose="020B0800000000000000" pitchFamily="34" charset="-120"/>
              </a:rPr>
              <a:t>供模塊移動</a:t>
            </a:r>
          </a:p>
        </p:txBody>
      </p:sp>
      <p:pic>
        <p:nvPicPr>
          <p:cNvPr id="37" name="圖片 36" descr="一張含有 文字, 五斗櫃 的圖片&#10;&#10;自動產生的描述">
            <a:extLst>
              <a:ext uri="{FF2B5EF4-FFF2-40B4-BE49-F238E27FC236}">
                <a16:creationId xmlns:a16="http://schemas.microsoft.com/office/drawing/2014/main" id="{0E357462-318A-BCCC-D487-897EA5470C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1368" y="4377441"/>
            <a:ext cx="5866146" cy="2139190"/>
          </a:xfrm>
          <a:prstGeom prst="rect">
            <a:avLst/>
          </a:prstGeom>
        </p:spPr>
      </p:pic>
      <p:sp>
        <p:nvSpPr>
          <p:cNvPr id="38" name="文字方塊 37">
            <a:extLst>
              <a:ext uri="{FF2B5EF4-FFF2-40B4-BE49-F238E27FC236}">
                <a16:creationId xmlns:a16="http://schemas.microsoft.com/office/drawing/2014/main" id="{B6E6B182-4DF7-0522-1AC0-354BD4FE8AB2}"/>
              </a:ext>
            </a:extLst>
          </p:cNvPr>
          <p:cNvSpPr txBox="1"/>
          <p:nvPr/>
        </p:nvSpPr>
        <p:spPr>
          <a:xfrm>
            <a:off x="7886872" y="5192702"/>
            <a:ext cx="18760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>
                <a:solidFill>
                  <a:srgbClr val="C00000"/>
                </a:solidFill>
                <a:latin typeface="Noto Sans CJK TC Bold" panose="020B0800000000000000" pitchFamily="34" charset="-120"/>
                <a:ea typeface="Noto Sans CJK TC Bold" panose="020B0800000000000000" pitchFamily="34" charset="-120"/>
              </a:rPr>
              <a:t>N20</a:t>
            </a:r>
            <a:r>
              <a:rPr lang="zh-TW" altLang="en-US" sz="1400" dirty="0">
                <a:solidFill>
                  <a:srgbClr val="C00000"/>
                </a:solidFill>
                <a:latin typeface="Noto Sans CJK TC Bold" panose="020B0800000000000000" pitchFamily="34" charset="-120"/>
                <a:ea typeface="Noto Sans CJK TC Bold" panose="020B0800000000000000" pitchFamily="34" charset="-120"/>
              </a:rPr>
              <a:t>馬達</a:t>
            </a:r>
            <a:r>
              <a:rPr lang="en-US" altLang="zh-TW" sz="1400" dirty="0">
                <a:solidFill>
                  <a:srgbClr val="C00000"/>
                </a:solidFill>
                <a:latin typeface="Noto Sans CJK TC Bold" panose="020B0800000000000000" pitchFamily="34" charset="-120"/>
                <a:ea typeface="Noto Sans CJK TC Bold" panose="020B0800000000000000" pitchFamily="34" charset="-120"/>
              </a:rPr>
              <a:t>:</a:t>
            </a:r>
            <a:r>
              <a:rPr lang="zh-TW" altLang="en-US" sz="1400" dirty="0">
                <a:solidFill>
                  <a:srgbClr val="C00000"/>
                </a:solidFill>
                <a:latin typeface="Noto Sans CJK TC Bold" panose="020B0800000000000000" pitchFamily="34" charset="-120"/>
                <a:ea typeface="Noto Sans CJK TC Bold" panose="020B0800000000000000" pitchFamily="34" charset="-120"/>
              </a:rPr>
              <a:t>負責移動</a:t>
            </a:r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8BA5B729-1B21-7F0F-220F-1232E4D95E5A}"/>
              </a:ext>
            </a:extLst>
          </p:cNvPr>
          <p:cNvSpPr txBox="1"/>
          <p:nvPr/>
        </p:nvSpPr>
        <p:spPr>
          <a:xfrm>
            <a:off x="7886872" y="6239512"/>
            <a:ext cx="26308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>
                <a:solidFill>
                  <a:srgbClr val="C00000"/>
                </a:solidFill>
                <a:latin typeface="Noto Sans CJK TC Bold" panose="020B0800000000000000" pitchFamily="34" charset="-120"/>
                <a:ea typeface="Noto Sans CJK TC Bold" panose="020B0800000000000000" pitchFamily="34" charset="-120"/>
              </a:rPr>
              <a:t>MG995</a:t>
            </a:r>
            <a:r>
              <a:rPr lang="zh-TW" altLang="en-US" sz="1400" dirty="0">
                <a:solidFill>
                  <a:srgbClr val="C00000"/>
                </a:solidFill>
                <a:latin typeface="Noto Sans CJK TC Bold" panose="020B0800000000000000" pitchFamily="34" charset="-120"/>
                <a:ea typeface="Noto Sans CJK TC Bold" panose="020B0800000000000000" pitchFamily="34" charset="-120"/>
              </a:rPr>
              <a:t>伺服馬達</a:t>
            </a:r>
            <a:r>
              <a:rPr lang="en-US" altLang="zh-TW" sz="1400" dirty="0">
                <a:solidFill>
                  <a:srgbClr val="C00000"/>
                </a:solidFill>
                <a:latin typeface="Noto Sans CJK TC Bold" panose="020B0800000000000000" pitchFamily="34" charset="-120"/>
                <a:ea typeface="Noto Sans CJK TC Bold" panose="020B0800000000000000" pitchFamily="34" charset="-120"/>
              </a:rPr>
              <a:t>:</a:t>
            </a:r>
            <a:r>
              <a:rPr lang="zh-TW" altLang="en-US" sz="1400" dirty="0">
                <a:solidFill>
                  <a:srgbClr val="C00000"/>
                </a:solidFill>
                <a:latin typeface="Noto Sans CJK TC Bold" panose="020B0800000000000000" pitchFamily="34" charset="-120"/>
                <a:ea typeface="Noto Sans CJK TC Bold" panose="020B0800000000000000" pitchFamily="34" charset="-120"/>
              </a:rPr>
              <a:t>負責勾動模塊</a:t>
            </a:r>
          </a:p>
        </p:txBody>
      </p:sp>
    </p:spTree>
    <p:extLst>
      <p:ext uri="{BB962C8B-B14F-4D97-AF65-F5344CB8AC3E}">
        <p14:creationId xmlns:p14="http://schemas.microsoft.com/office/powerpoint/2010/main" val="38464599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6">
            <a:extLst>
              <a:ext uri="{FF2B5EF4-FFF2-40B4-BE49-F238E27FC236}">
                <a16:creationId xmlns:a16="http://schemas.microsoft.com/office/drawing/2014/main" id="{B47E4275-5E09-47E6-55F4-D9EE52E32A6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8" name="群組 17">
            <a:extLst>
              <a:ext uri="{FF2B5EF4-FFF2-40B4-BE49-F238E27FC236}">
                <a16:creationId xmlns:a16="http://schemas.microsoft.com/office/drawing/2014/main" id="{4F1D8ED2-7231-A43E-CEB0-D226552D92F2}"/>
              </a:ext>
            </a:extLst>
          </p:cNvPr>
          <p:cNvGrpSpPr/>
          <p:nvPr/>
        </p:nvGrpSpPr>
        <p:grpSpPr>
          <a:xfrm>
            <a:off x="825502" y="561115"/>
            <a:ext cx="6348380" cy="1157625"/>
            <a:chOff x="825503" y="561115"/>
            <a:chExt cx="3573175" cy="1240068"/>
          </a:xfrm>
        </p:grpSpPr>
        <p:sp>
          <p:nvSpPr>
            <p:cNvPr id="4" name="矩形 3" descr="e7d195523061f1c0c989bbdf341b111e769f2ee359bd8df638E53E9931A62DC22263A6E1A75FFBC630BB5D77BA969D9175F253EB94D93A1189E24A7D909BAD0376573965191318DE1FD009565C070D0758BE63ED47B2EDEA90557AF5557698B3C970B7156711F56A817E054E0F6C1C4A122430A250CE9C515ABA2065CACC41450FAD86564000734B172F27CA8E080E88">
              <a:extLst>
                <a:ext uri="{FF2B5EF4-FFF2-40B4-BE49-F238E27FC236}">
                  <a16:creationId xmlns:a16="http://schemas.microsoft.com/office/drawing/2014/main" id="{1831C9F2-F441-425F-877D-67F12DCCB345}"/>
                </a:ext>
              </a:extLst>
            </p:cNvPr>
            <p:cNvSpPr/>
            <p:nvPr/>
          </p:nvSpPr>
          <p:spPr>
            <a:xfrm>
              <a:off x="825503" y="561115"/>
              <a:ext cx="652522" cy="12400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5000"/>
                </a:lnSpc>
              </a:pPr>
              <a:r>
                <a:rPr lang="en-US" altLang="zh-CN" sz="6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CJK TC Medium" panose="020B0600000000000000" pitchFamily="34" charset="-120"/>
                  <a:ea typeface="Noto Sans CJK TC Medium" panose="020B0600000000000000" pitchFamily="34" charset="-120"/>
                  <a:cs typeface="+mn-ea"/>
                  <a:sym typeface="+mn-lt"/>
                </a:rPr>
                <a:t>1</a:t>
              </a:r>
              <a:endParaRPr lang="zh-CN" altLang="en-US" sz="60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endParaRPr>
            </a:p>
          </p:txBody>
        </p:sp>
        <p:sp>
          <p:nvSpPr>
            <p:cNvPr id="5" name="Rectangle 70">
              <a:extLst>
                <a:ext uri="{FF2B5EF4-FFF2-40B4-BE49-F238E27FC236}">
                  <a16:creationId xmlns:a16="http://schemas.microsoft.com/office/drawing/2014/main" id="{714ABC5B-D190-4270-9F7A-18AD1D9540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66736" y="867937"/>
              <a:ext cx="2831942" cy="626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defTabSz="912813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1pPr>
              <a:lvl2pPr marL="742950" indent="-285750" defTabSz="912813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2pPr>
              <a:lvl3pPr marL="1143000" indent="-228600" defTabSz="912813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3pPr>
              <a:lvl4pPr marL="1600200" indent="-228600" defTabSz="912813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4pPr>
              <a:lvl5pPr marL="2057400" indent="-228600" defTabSz="912813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5pPr>
              <a:lvl6pPr marL="2514600" indent="-228600" defTabSz="912813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6pPr>
              <a:lvl7pPr marL="2971800" indent="-228600" defTabSz="912813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7pPr>
              <a:lvl8pPr marL="3429000" indent="-228600" defTabSz="912813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8pPr>
              <a:lvl9pPr marL="3886200" indent="-228600" defTabSz="912813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None/>
              </a:pPr>
              <a:r>
                <a:rPr lang="zh-TW" altLang="en-US" sz="3200" noProof="1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CJK TC Medium" panose="020B0600000000000000" pitchFamily="34" charset="-120"/>
                  <a:ea typeface="Noto Sans CJK TC Medium" panose="020B0600000000000000" pitchFamily="34" charset="-120"/>
                  <a:cs typeface="Open Sans" panose="020B0606030504020204" pitchFamily="34" charset="0"/>
                </a:rPr>
                <a:t>研究動機與目的</a:t>
              </a:r>
              <a:endParaRPr lang="zh-CN" altLang="en-US" sz="3200" noProof="1">
                <a:solidFill>
                  <a:schemeClr val="tx1">
                    <a:lumMod val="85000"/>
                    <a:lumOff val="1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Open Sans" panose="020B0606030504020204" pitchFamily="34" charset="0"/>
              </a:endParaRPr>
            </a:p>
          </p:txBody>
        </p:sp>
      </p:grpSp>
      <p:sp>
        <p:nvSpPr>
          <p:cNvPr id="17" name="矩形 16">
            <a:extLst>
              <a:ext uri="{FF2B5EF4-FFF2-40B4-BE49-F238E27FC236}">
                <a16:creationId xmlns:a16="http://schemas.microsoft.com/office/drawing/2014/main" id="{B0FB23FD-27E9-C936-BABD-1A879C4C4BC5}"/>
              </a:ext>
            </a:extLst>
          </p:cNvPr>
          <p:cNvSpPr/>
          <p:nvPr/>
        </p:nvSpPr>
        <p:spPr>
          <a:xfrm>
            <a:off x="9410007" y="241069"/>
            <a:ext cx="2394339" cy="6178204"/>
          </a:xfrm>
          <a:prstGeom prst="rect">
            <a:avLst/>
          </a:prstGeom>
          <a:solidFill>
            <a:schemeClr val="bg1"/>
          </a:solidFill>
          <a:ln w="28575">
            <a:solidFill>
              <a:schemeClr val="tx2">
                <a:lumMod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7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目</a:t>
            </a:r>
            <a:endParaRPr lang="en-US" altLang="zh-TW" sz="7000" b="1" dirty="0">
              <a:solidFill>
                <a:schemeClr val="tx1">
                  <a:lumMod val="85000"/>
                  <a:lumOff val="1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</a:endParaRPr>
          </a:p>
          <a:p>
            <a:pPr algn="ctr"/>
            <a:r>
              <a:rPr lang="zh-TW" altLang="en-US" sz="7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錄</a:t>
            </a:r>
          </a:p>
        </p:txBody>
      </p:sp>
      <p:grpSp>
        <p:nvGrpSpPr>
          <p:cNvPr id="19" name="群組 18">
            <a:extLst>
              <a:ext uri="{FF2B5EF4-FFF2-40B4-BE49-F238E27FC236}">
                <a16:creationId xmlns:a16="http://schemas.microsoft.com/office/drawing/2014/main" id="{0903C8F2-B679-5B08-6AA5-7A5BC227F36E}"/>
              </a:ext>
            </a:extLst>
          </p:cNvPr>
          <p:cNvGrpSpPr/>
          <p:nvPr/>
        </p:nvGrpSpPr>
        <p:grpSpPr>
          <a:xfrm>
            <a:off x="825502" y="1918954"/>
            <a:ext cx="6348381" cy="1157625"/>
            <a:chOff x="825503" y="561115"/>
            <a:chExt cx="3573176" cy="1240068"/>
          </a:xfrm>
        </p:grpSpPr>
        <p:sp>
          <p:nvSpPr>
            <p:cNvPr id="20" name="矩形 19" descr="e7d195523061f1c0c989bbdf341b111e769f2ee359bd8df638E53E9931A62DC22263A6E1A75FFBC630BB5D77BA969D9175F253EB94D93A1189E24A7D909BAD0376573965191318DE1FD009565C070D0758BE63ED47B2EDEA90557AF5557698B3C970B7156711F56A817E054E0F6C1C4A122430A250CE9C515ABA2065CACC41450FAD86564000734B172F27CA8E080E88">
              <a:extLst>
                <a:ext uri="{FF2B5EF4-FFF2-40B4-BE49-F238E27FC236}">
                  <a16:creationId xmlns:a16="http://schemas.microsoft.com/office/drawing/2014/main" id="{7B194CA2-D44C-C2C5-E056-77A0C2F283A5}"/>
                </a:ext>
              </a:extLst>
            </p:cNvPr>
            <p:cNvSpPr/>
            <p:nvPr/>
          </p:nvSpPr>
          <p:spPr>
            <a:xfrm>
              <a:off x="825503" y="561115"/>
              <a:ext cx="652522" cy="12400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5000"/>
                </a:lnSpc>
              </a:pPr>
              <a:r>
                <a:rPr lang="en-US" altLang="zh-TW" sz="6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CJK TC Medium" panose="020B0600000000000000" pitchFamily="34" charset="-120"/>
                  <a:ea typeface="Noto Sans CJK TC Medium" panose="020B0600000000000000" pitchFamily="34" charset="-120"/>
                  <a:cs typeface="+mn-ea"/>
                  <a:sym typeface="+mn-lt"/>
                </a:rPr>
                <a:t>2</a:t>
              </a:r>
              <a:endParaRPr lang="zh-CN" altLang="en-US" sz="60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endParaRPr>
            </a:p>
          </p:txBody>
        </p:sp>
        <p:sp>
          <p:nvSpPr>
            <p:cNvPr id="21" name="Rectangle 70">
              <a:extLst>
                <a:ext uri="{FF2B5EF4-FFF2-40B4-BE49-F238E27FC236}">
                  <a16:creationId xmlns:a16="http://schemas.microsoft.com/office/drawing/2014/main" id="{88D4F1D1-0ECB-2DE1-A6D5-FE87BD5BF2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66737" y="871789"/>
              <a:ext cx="2831942" cy="626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defTabSz="912813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1pPr>
              <a:lvl2pPr marL="742950" indent="-285750" defTabSz="912813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2pPr>
              <a:lvl3pPr marL="1143000" indent="-228600" defTabSz="912813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3pPr>
              <a:lvl4pPr marL="1600200" indent="-228600" defTabSz="912813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4pPr>
              <a:lvl5pPr marL="2057400" indent="-228600" defTabSz="912813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5pPr>
              <a:lvl6pPr marL="2514600" indent="-228600" defTabSz="912813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6pPr>
              <a:lvl7pPr marL="2971800" indent="-228600" defTabSz="912813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7pPr>
              <a:lvl8pPr marL="3429000" indent="-228600" defTabSz="912813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8pPr>
              <a:lvl9pPr marL="3886200" indent="-228600" defTabSz="912813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None/>
              </a:pPr>
              <a:r>
                <a:rPr lang="zh-TW" altLang="en-US" sz="3200" noProof="1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CJK TC Medium" panose="020B0600000000000000" pitchFamily="34" charset="-120"/>
                  <a:ea typeface="Noto Sans CJK TC Medium" panose="020B0600000000000000" pitchFamily="34" charset="-120"/>
                  <a:cs typeface="Open Sans" panose="020B0606030504020204" pitchFamily="34" charset="0"/>
                </a:rPr>
                <a:t>研究方法</a:t>
              </a:r>
              <a:endParaRPr lang="zh-CN" altLang="en-US" sz="3200" noProof="1">
                <a:solidFill>
                  <a:schemeClr val="tx1">
                    <a:lumMod val="85000"/>
                    <a:lumOff val="1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Open Sans" panose="020B0606030504020204" pitchFamily="34" charset="0"/>
              </a:endParaRPr>
            </a:p>
          </p:txBody>
        </p:sp>
      </p:grp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9B3DFA64-4B35-1DA7-9439-898448BB5F84}"/>
              </a:ext>
            </a:extLst>
          </p:cNvPr>
          <p:cNvGrpSpPr/>
          <p:nvPr/>
        </p:nvGrpSpPr>
        <p:grpSpPr>
          <a:xfrm>
            <a:off x="825502" y="3229090"/>
            <a:ext cx="6348381" cy="1157625"/>
            <a:chOff x="825503" y="561115"/>
            <a:chExt cx="3573176" cy="1240068"/>
          </a:xfrm>
        </p:grpSpPr>
        <p:sp>
          <p:nvSpPr>
            <p:cNvPr id="23" name="矩形 22" descr="e7d195523061f1c0c989bbdf341b111e769f2ee359bd8df638E53E9931A62DC22263A6E1A75FFBC630BB5D77BA969D9175F253EB94D93A1189E24A7D909BAD0376573965191318DE1FD009565C070D0758BE63ED47B2EDEA90557AF5557698B3C970B7156711F56A817E054E0F6C1C4A122430A250CE9C515ABA2065CACC41450FAD86564000734B172F27CA8E080E88">
              <a:extLst>
                <a:ext uri="{FF2B5EF4-FFF2-40B4-BE49-F238E27FC236}">
                  <a16:creationId xmlns:a16="http://schemas.microsoft.com/office/drawing/2014/main" id="{71FB846D-4293-9336-A981-D1F15FEFF01C}"/>
                </a:ext>
              </a:extLst>
            </p:cNvPr>
            <p:cNvSpPr/>
            <p:nvPr/>
          </p:nvSpPr>
          <p:spPr>
            <a:xfrm>
              <a:off x="825503" y="561115"/>
              <a:ext cx="652522" cy="12400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5000"/>
                </a:lnSpc>
              </a:pPr>
              <a:r>
                <a:rPr lang="en-US" altLang="zh-TW" sz="6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CJK TC Medium" panose="020B0600000000000000" pitchFamily="34" charset="-120"/>
                  <a:ea typeface="Noto Sans CJK TC Medium" panose="020B0600000000000000" pitchFamily="34" charset="-120"/>
                  <a:cs typeface="+mn-ea"/>
                  <a:sym typeface="+mn-lt"/>
                </a:rPr>
                <a:t>3</a:t>
              </a:r>
              <a:endParaRPr lang="zh-CN" altLang="en-US" sz="60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endParaRPr>
            </a:p>
          </p:txBody>
        </p:sp>
        <p:sp>
          <p:nvSpPr>
            <p:cNvPr id="24" name="Rectangle 70">
              <a:extLst>
                <a:ext uri="{FF2B5EF4-FFF2-40B4-BE49-F238E27FC236}">
                  <a16:creationId xmlns:a16="http://schemas.microsoft.com/office/drawing/2014/main" id="{1E1B8578-168B-FFB4-63EB-AAADB20215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66737" y="867937"/>
              <a:ext cx="2831942" cy="626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defTabSz="912813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1pPr>
              <a:lvl2pPr marL="742950" indent="-285750" defTabSz="912813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2pPr>
              <a:lvl3pPr marL="1143000" indent="-228600" defTabSz="912813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3pPr>
              <a:lvl4pPr marL="1600200" indent="-228600" defTabSz="912813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4pPr>
              <a:lvl5pPr marL="2057400" indent="-228600" defTabSz="912813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5pPr>
              <a:lvl6pPr marL="2514600" indent="-228600" defTabSz="912813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6pPr>
              <a:lvl7pPr marL="2971800" indent="-228600" defTabSz="912813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7pPr>
              <a:lvl8pPr marL="3429000" indent="-228600" defTabSz="912813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8pPr>
              <a:lvl9pPr marL="3886200" indent="-228600" defTabSz="912813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None/>
              </a:pPr>
              <a:r>
                <a:rPr lang="zh-TW" altLang="en-US" sz="3200" noProof="1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CJK TC Medium" panose="020B0600000000000000" pitchFamily="34" charset="-120"/>
                  <a:ea typeface="Noto Sans CJK TC Medium" panose="020B0600000000000000" pitchFamily="34" charset="-120"/>
                  <a:cs typeface="Open Sans" panose="020B0606030504020204" pitchFamily="34" charset="0"/>
                </a:rPr>
                <a:t>預期運行成果</a:t>
              </a:r>
              <a:endParaRPr lang="zh-CN" altLang="en-US" sz="3200" noProof="1">
                <a:solidFill>
                  <a:schemeClr val="tx1">
                    <a:lumMod val="85000"/>
                    <a:lumOff val="1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Open Sans" panose="020B0606030504020204" pitchFamily="34" charset="0"/>
              </a:endParaRPr>
            </a:p>
          </p:txBody>
        </p:sp>
      </p:grp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356CF399-68F4-EE66-2C39-9D59A7C52ED3}"/>
              </a:ext>
            </a:extLst>
          </p:cNvPr>
          <p:cNvGrpSpPr/>
          <p:nvPr/>
        </p:nvGrpSpPr>
        <p:grpSpPr>
          <a:xfrm>
            <a:off x="825502" y="4537558"/>
            <a:ext cx="6348381" cy="1157625"/>
            <a:chOff x="825503" y="561115"/>
            <a:chExt cx="3573176" cy="1240068"/>
          </a:xfrm>
        </p:grpSpPr>
        <p:sp>
          <p:nvSpPr>
            <p:cNvPr id="13" name="矩形 12" descr="e7d195523061f1c0c989bbdf341b111e769f2ee359bd8df638E53E9931A62DC22263A6E1A75FFBC630BB5D77BA969D9175F253EB94D93A1189E24A7D909BAD0376573965191318DE1FD009565C070D0758BE63ED47B2EDEA90557AF5557698B3C970B7156711F56A817E054E0F6C1C4A122430A250CE9C515ABA2065CACC41450FAD86564000734B172F27CA8E080E88">
              <a:extLst>
                <a:ext uri="{FF2B5EF4-FFF2-40B4-BE49-F238E27FC236}">
                  <a16:creationId xmlns:a16="http://schemas.microsoft.com/office/drawing/2014/main" id="{80D4F0B6-6E15-68B5-B9A4-2E9AA054BF30}"/>
                </a:ext>
              </a:extLst>
            </p:cNvPr>
            <p:cNvSpPr/>
            <p:nvPr/>
          </p:nvSpPr>
          <p:spPr>
            <a:xfrm>
              <a:off x="825503" y="561115"/>
              <a:ext cx="652522" cy="12400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5000"/>
                </a:lnSpc>
              </a:pPr>
              <a:r>
                <a:rPr lang="en-US" altLang="zh-TW" sz="6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CJK TC Medium" panose="020B0600000000000000" pitchFamily="34" charset="-120"/>
                  <a:ea typeface="Noto Sans CJK TC Medium" panose="020B0600000000000000" pitchFamily="34" charset="-120"/>
                  <a:cs typeface="+mn-ea"/>
                  <a:sym typeface="+mn-lt"/>
                </a:rPr>
                <a:t>4</a:t>
              </a:r>
              <a:endParaRPr lang="zh-CN" altLang="en-US" sz="60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endParaRPr>
            </a:p>
          </p:txBody>
        </p:sp>
        <p:sp>
          <p:nvSpPr>
            <p:cNvPr id="14" name="Rectangle 70">
              <a:extLst>
                <a:ext uri="{FF2B5EF4-FFF2-40B4-BE49-F238E27FC236}">
                  <a16:creationId xmlns:a16="http://schemas.microsoft.com/office/drawing/2014/main" id="{6A280DC0-FA07-6FA7-8D45-41FDD9B128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66737" y="867937"/>
              <a:ext cx="2831942" cy="626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defTabSz="912813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1pPr>
              <a:lvl2pPr marL="742950" indent="-285750" defTabSz="912813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2pPr>
              <a:lvl3pPr marL="1143000" indent="-228600" defTabSz="912813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3pPr>
              <a:lvl4pPr marL="1600200" indent="-228600" defTabSz="912813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4pPr>
              <a:lvl5pPr marL="2057400" indent="-228600" defTabSz="912813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5pPr>
              <a:lvl6pPr marL="2514600" indent="-228600" defTabSz="912813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6pPr>
              <a:lvl7pPr marL="2971800" indent="-228600" defTabSz="912813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7pPr>
              <a:lvl8pPr marL="3429000" indent="-228600" defTabSz="912813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8pPr>
              <a:lvl9pPr marL="3886200" indent="-228600" defTabSz="912813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None/>
              </a:pPr>
              <a:r>
                <a:rPr lang="zh-TW" altLang="en-US" sz="3200" noProof="1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CJK TC Medium" panose="020B0600000000000000" pitchFamily="34" charset="-120"/>
                  <a:ea typeface="Noto Sans CJK TC Medium" panose="020B0600000000000000" pitchFamily="34" charset="-120"/>
                  <a:cs typeface="Open Sans" panose="020B0606030504020204" pitchFamily="34" charset="0"/>
                </a:rPr>
                <a:t>未來目標</a:t>
              </a:r>
              <a:endParaRPr lang="zh-CN" altLang="en-US" sz="3200" noProof="1">
                <a:solidFill>
                  <a:schemeClr val="tx1">
                    <a:lumMod val="85000"/>
                    <a:lumOff val="1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Open Sans" panose="020B06060305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83641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D354092B-D3AA-4958-80DD-B336A6C124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流程图: 接点 1">
            <a:extLst>
              <a:ext uri="{FF2B5EF4-FFF2-40B4-BE49-F238E27FC236}">
                <a16:creationId xmlns:a16="http://schemas.microsoft.com/office/drawing/2014/main" id="{94F96DAC-7FFF-4C0F-A730-47ED98B9C4FE}"/>
              </a:ext>
            </a:extLst>
          </p:cNvPr>
          <p:cNvSpPr/>
          <p:nvPr/>
        </p:nvSpPr>
        <p:spPr>
          <a:xfrm>
            <a:off x="3378641" y="711642"/>
            <a:ext cx="5434716" cy="54347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 descr="e7d195523061f1c0c989bbdf341b111e769f2ee359bd8df638E53E9931A62DC22263A6E1A75FFBC630BB5D77BA969D9175F253EB94D93A1189E24A7D909BAD0376573965191318DE1FD009565C070D0758BE63ED47B2EDEA90557AF5557698B3C970B7156711F56A817E054E0F6C1C4A122430A250CE9C515ABA2065CACC41450FAD86564000734B172F27CA8E080E88">
            <a:extLst>
              <a:ext uri="{FF2B5EF4-FFF2-40B4-BE49-F238E27FC236}">
                <a16:creationId xmlns:a16="http://schemas.microsoft.com/office/drawing/2014/main" id="{7DB3855D-4E37-4105-8AD8-248CDDA95B6B}"/>
              </a:ext>
            </a:extLst>
          </p:cNvPr>
          <p:cNvSpPr/>
          <p:nvPr/>
        </p:nvSpPr>
        <p:spPr>
          <a:xfrm>
            <a:off x="4124877" y="2771095"/>
            <a:ext cx="3942243" cy="13158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US" altLang="zh-CN" sz="7000" dirty="0">
                <a:solidFill>
                  <a:schemeClr val="bg2">
                    <a:lumMod val="25000"/>
                  </a:schemeClr>
                </a:solidFill>
                <a:latin typeface="思源黑体 CN" panose="020B0500000000000000" pitchFamily="34" charset="-122"/>
                <a:ea typeface="思源黑体 CN" panose="020B0500000000000000" pitchFamily="34" charset="-122"/>
                <a:cs typeface="+mn-ea"/>
                <a:sym typeface="+mn-lt"/>
              </a:rPr>
              <a:t>THANKS</a:t>
            </a:r>
            <a:endParaRPr lang="zh-CN" altLang="en-US" sz="7000" dirty="0">
              <a:solidFill>
                <a:schemeClr val="bg2">
                  <a:lumMod val="25000"/>
                </a:schemeClr>
              </a:solidFill>
              <a:latin typeface="思源黑体 CN" panose="020B0500000000000000" pitchFamily="34" charset="-122"/>
              <a:ea typeface="思源黑体 CN" panose="020B0500000000000000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4558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0">
        <p:circle/>
      </p:transition>
    </mc:Choice>
    <mc:Fallback xmlns="">
      <p:transition spd="slow" advTm="0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背景">
            <a:extLst>
              <a:ext uri="{FF2B5EF4-FFF2-40B4-BE49-F238E27FC236}">
                <a16:creationId xmlns:a16="http://schemas.microsoft.com/office/drawing/2014/main" id="{4167F547-239F-DAFB-498D-C6CAD99D247B}"/>
              </a:ext>
            </a:extLst>
          </p:cNvPr>
          <p:cNvPicPr/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" name="標題">
            <a:extLst>
              <a:ext uri="{FF2B5EF4-FFF2-40B4-BE49-F238E27FC236}">
                <a16:creationId xmlns:a16="http://schemas.microsoft.com/office/drawing/2014/main" id="{8A517114-D5DD-216C-C94F-3758DE700799}"/>
              </a:ext>
            </a:extLst>
          </p:cNvPr>
          <p:cNvGrpSpPr/>
          <p:nvPr/>
        </p:nvGrpSpPr>
        <p:grpSpPr>
          <a:xfrm>
            <a:off x="0" y="135758"/>
            <a:ext cx="4097438" cy="1138773"/>
            <a:chOff x="0" y="269352"/>
            <a:chExt cx="3443194" cy="1138773"/>
          </a:xfrm>
        </p:grpSpPr>
        <p:sp>
          <p:nvSpPr>
            <p:cNvPr id="8" name="文本框 3">
              <a:extLst>
                <a:ext uri="{FF2B5EF4-FFF2-40B4-BE49-F238E27FC236}">
                  <a16:creationId xmlns:a16="http://schemas.microsoft.com/office/drawing/2014/main" id="{15C5ECC1-7A7D-004B-5ED4-C24464CF3B3C}"/>
                </a:ext>
              </a:extLst>
            </p:cNvPr>
            <p:cNvSpPr txBox="1"/>
            <p:nvPr/>
          </p:nvSpPr>
          <p:spPr>
            <a:xfrm>
              <a:off x="64994" y="269352"/>
              <a:ext cx="3378200" cy="11387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4000" dirty="0">
                  <a:latin typeface="Noto Sans CJK TC Medium" panose="020B0600000000000000" pitchFamily="34" charset="-120"/>
                  <a:ea typeface="Noto Sans CJK TC Medium" panose="020B0600000000000000" pitchFamily="34" charset="-120"/>
                  <a:cs typeface="+mn-ea"/>
                  <a:sym typeface="+mn-lt"/>
                </a:rPr>
                <a:t>目標</a:t>
              </a:r>
              <a:r>
                <a:rPr lang="zh-TW" altLang="en-US" sz="2800" dirty="0">
                  <a:latin typeface="Noto Sans CJK TC Medium" panose="020B0600000000000000" pitchFamily="34" charset="-120"/>
                  <a:ea typeface="Noto Sans CJK TC Medium" panose="020B0600000000000000" pitchFamily="34" charset="-120"/>
                  <a:cs typeface="+mn-ea"/>
                  <a:sym typeface="+mn-lt"/>
                </a:rPr>
                <a:t> 部件執行狀況</a:t>
              </a:r>
              <a:endParaRPr lang="zh-CN" altLang="en-US" sz="2400" dirty="0"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endParaRPr>
            </a:p>
          </p:txBody>
        </p:sp>
        <p:cxnSp>
          <p:nvCxnSpPr>
            <p:cNvPr id="20" name="直線接點 19">
              <a:extLst>
                <a:ext uri="{FF2B5EF4-FFF2-40B4-BE49-F238E27FC236}">
                  <a16:creationId xmlns:a16="http://schemas.microsoft.com/office/drawing/2014/main" id="{2B19BF21-C55E-39F0-DDAD-35EDA10BBA0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954681"/>
              <a:ext cx="2775093" cy="0"/>
            </a:xfrm>
            <a:prstGeom prst="line">
              <a:avLst/>
            </a:prstGeom>
            <a:ln w="571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  <a:reflection blurRad="6350" stA="50000" endA="300" endPos="90000" dir="5400000" sy="-100000" algn="bl" rotWithShape="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圖片 4">
            <a:extLst>
              <a:ext uri="{FF2B5EF4-FFF2-40B4-BE49-F238E27FC236}">
                <a16:creationId xmlns:a16="http://schemas.microsoft.com/office/drawing/2014/main" id="{43722FD5-917B-801D-DB71-26BD5F6F85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37" y="1035658"/>
            <a:ext cx="4556082" cy="3275910"/>
          </a:xfrm>
          <a:prstGeom prst="rect">
            <a:avLst/>
          </a:prstGeom>
        </p:spPr>
      </p:pic>
      <p:pic>
        <p:nvPicPr>
          <p:cNvPr id="29" name="圖片 28">
            <a:extLst>
              <a:ext uri="{FF2B5EF4-FFF2-40B4-BE49-F238E27FC236}">
                <a16:creationId xmlns:a16="http://schemas.microsoft.com/office/drawing/2014/main" id="{B938097D-8022-DD8F-343F-F19D6378D18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45" t="14553" r="26910" b="17130"/>
          <a:stretch/>
        </p:blipFill>
        <p:spPr>
          <a:xfrm rot="5400000">
            <a:off x="4655258" y="3044104"/>
            <a:ext cx="2546430" cy="1956122"/>
          </a:xfrm>
          <a:prstGeom prst="rect">
            <a:avLst/>
          </a:prstGeom>
        </p:spPr>
      </p:pic>
      <p:pic>
        <p:nvPicPr>
          <p:cNvPr id="31" name="圖片 30">
            <a:extLst>
              <a:ext uri="{FF2B5EF4-FFF2-40B4-BE49-F238E27FC236}">
                <a16:creationId xmlns:a16="http://schemas.microsoft.com/office/drawing/2014/main" id="{0C40C98D-2F73-3A4D-BCA1-64BAB8339C5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266"/>
          <a:stretch/>
        </p:blipFill>
        <p:spPr>
          <a:xfrm>
            <a:off x="7065027" y="3570788"/>
            <a:ext cx="4891136" cy="3163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4759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背景">
            <a:extLst>
              <a:ext uri="{FF2B5EF4-FFF2-40B4-BE49-F238E27FC236}">
                <a16:creationId xmlns:a16="http://schemas.microsoft.com/office/drawing/2014/main" id="{4167F547-239F-DAFB-498D-C6CAD99D247B}"/>
              </a:ext>
            </a:extLst>
          </p:cNvPr>
          <p:cNvPicPr/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" name="標題">
            <a:extLst>
              <a:ext uri="{FF2B5EF4-FFF2-40B4-BE49-F238E27FC236}">
                <a16:creationId xmlns:a16="http://schemas.microsoft.com/office/drawing/2014/main" id="{8A517114-D5DD-216C-C94F-3758DE700799}"/>
              </a:ext>
            </a:extLst>
          </p:cNvPr>
          <p:cNvGrpSpPr/>
          <p:nvPr/>
        </p:nvGrpSpPr>
        <p:grpSpPr>
          <a:xfrm>
            <a:off x="0" y="135758"/>
            <a:ext cx="4097438" cy="1138773"/>
            <a:chOff x="0" y="269352"/>
            <a:chExt cx="3443194" cy="1138773"/>
          </a:xfrm>
        </p:grpSpPr>
        <p:sp>
          <p:nvSpPr>
            <p:cNvPr id="8" name="文本框 3">
              <a:extLst>
                <a:ext uri="{FF2B5EF4-FFF2-40B4-BE49-F238E27FC236}">
                  <a16:creationId xmlns:a16="http://schemas.microsoft.com/office/drawing/2014/main" id="{15C5ECC1-7A7D-004B-5ED4-C24464CF3B3C}"/>
                </a:ext>
              </a:extLst>
            </p:cNvPr>
            <p:cNvSpPr txBox="1"/>
            <p:nvPr/>
          </p:nvSpPr>
          <p:spPr>
            <a:xfrm>
              <a:off x="64994" y="269352"/>
              <a:ext cx="3378200" cy="11387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4000" dirty="0">
                  <a:latin typeface="Noto Sans CJK TC Medium" panose="020B0600000000000000" pitchFamily="34" charset="-120"/>
                  <a:ea typeface="Noto Sans CJK TC Medium" panose="020B0600000000000000" pitchFamily="34" charset="-120"/>
                  <a:cs typeface="+mn-ea"/>
                  <a:sym typeface="+mn-lt"/>
                </a:rPr>
                <a:t>目標</a:t>
              </a:r>
              <a:r>
                <a:rPr lang="zh-TW" altLang="en-US" sz="2800" dirty="0">
                  <a:latin typeface="Noto Sans CJK TC Medium" panose="020B0600000000000000" pitchFamily="34" charset="-120"/>
                  <a:ea typeface="Noto Sans CJK TC Medium" panose="020B0600000000000000" pitchFamily="34" charset="-120"/>
                  <a:cs typeface="+mn-ea"/>
                  <a:sym typeface="+mn-lt"/>
                </a:rPr>
                <a:t> 部件執行狀況</a:t>
              </a:r>
              <a:endParaRPr lang="zh-CN" altLang="en-US" sz="2400" dirty="0"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endParaRPr>
            </a:p>
          </p:txBody>
        </p:sp>
        <p:cxnSp>
          <p:nvCxnSpPr>
            <p:cNvPr id="20" name="直線接點 19">
              <a:extLst>
                <a:ext uri="{FF2B5EF4-FFF2-40B4-BE49-F238E27FC236}">
                  <a16:creationId xmlns:a16="http://schemas.microsoft.com/office/drawing/2014/main" id="{2B19BF21-C55E-39F0-DDAD-35EDA10BBA0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954681"/>
              <a:ext cx="2775093" cy="0"/>
            </a:xfrm>
            <a:prstGeom prst="line">
              <a:avLst/>
            </a:prstGeom>
            <a:ln w="571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  <a:reflection blurRad="6350" stA="50000" endA="300" endPos="90000" dir="5400000" sy="-100000" algn="bl" rotWithShape="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圖片 5">
            <a:extLst>
              <a:ext uri="{FF2B5EF4-FFF2-40B4-BE49-F238E27FC236}">
                <a16:creationId xmlns:a16="http://schemas.microsoft.com/office/drawing/2014/main" id="{072A00E5-9804-7615-B8B3-1107991106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4487" y="410543"/>
            <a:ext cx="4848145" cy="6036913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754920D1-6F9D-F7A2-6009-AE8A028CD8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368" y="2309507"/>
            <a:ext cx="6592941" cy="4137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3222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背景">
            <a:extLst>
              <a:ext uri="{FF2B5EF4-FFF2-40B4-BE49-F238E27FC236}">
                <a16:creationId xmlns:a16="http://schemas.microsoft.com/office/drawing/2014/main" id="{4167F547-239F-DAFB-498D-C6CAD99D247B}"/>
              </a:ext>
            </a:extLst>
          </p:cNvPr>
          <p:cNvPicPr/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" name="標題">
            <a:extLst>
              <a:ext uri="{FF2B5EF4-FFF2-40B4-BE49-F238E27FC236}">
                <a16:creationId xmlns:a16="http://schemas.microsoft.com/office/drawing/2014/main" id="{8A517114-D5DD-216C-C94F-3758DE700799}"/>
              </a:ext>
            </a:extLst>
          </p:cNvPr>
          <p:cNvGrpSpPr/>
          <p:nvPr/>
        </p:nvGrpSpPr>
        <p:grpSpPr>
          <a:xfrm>
            <a:off x="0" y="135758"/>
            <a:ext cx="4097438" cy="1138773"/>
            <a:chOff x="0" y="269352"/>
            <a:chExt cx="3443194" cy="1138773"/>
          </a:xfrm>
        </p:grpSpPr>
        <p:sp>
          <p:nvSpPr>
            <p:cNvPr id="8" name="文本框 3">
              <a:extLst>
                <a:ext uri="{FF2B5EF4-FFF2-40B4-BE49-F238E27FC236}">
                  <a16:creationId xmlns:a16="http://schemas.microsoft.com/office/drawing/2014/main" id="{15C5ECC1-7A7D-004B-5ED4-C24464CF3B3C}"/>
                </a:ext>
              </a:extLst>
            </p:cNvPr>
            <p:cNvSpPr txBox="1"/>
            <p:nvPr/>
          </p:nvSpPr>
          <p:spPr>
            <a:xfrm>
              <a:off x="64994" y="269352"/>
              <a:ext cx="3378200" cy="11387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4000" dirty="0">
                  <a:latin typeface="Noto Sans CJK TC Medium" panose="020B0600000000000000" pitchFamily="34" charset="-120"/>
                  <a:ea typeface="Noto Sans CJK TC Medium" panose="020B0600000000000000" pitchFamily="34" charset="-120"/>
                  <a:cs typeface="+mn-ea"/>
                  <a:sym typeface="+mn-lt"/>
                </a:rPr>
                <a:t>目標</a:t>
              </a:r>
              <a:r>
                <a:rPr lang="zh-TW" altLang="en-US" sz="2800" dirty="0">
                  <a:latin typeface="Noto Sans CJK TC Medium" panose="020B0600000000000000" pitchFamily="34" charset="-120"/>
                  <a:ea typeface="Noto Sans CJK TC Medium" panose="020B0600000000000000" pitchFamily="34" charset="-120"/>
                  <a:cs typeface="+mn-ea"/>
                  <a:sym typeface="+mn-lt"/>
                </a:rPr>
                <a:t> 部件執行狀況</a:t>
              </a:r>
              <a:endParaRPr lang="zh-CN" altLang="en-US" sz="2400" dirty="0"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endParaRPr>
            </a:p>
          </p:txBody>
        </p:sp>
        <p:cxnSp>
          <p:nvCxnSpPr>
            <p:cNvPr id="20" name="直線接點 19">
              <a:extLst>
                <a:ext uri="{FF2B5EF4-FFF2-40B4-BE49-F238E27FC236}">
                  <a16:creationId xmlns:a16="http://schemas.microsoft.com/office/drawing/2014/main" id="{2B19BF21-C55E-39F0-DDAD-35EDA10BBA0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954681"/>
              <a:ext cx="2775093" cy="0"/>
            </a:xfrm>
            <a:prstGeom prst="line">
              <a:avLst/>
            </a:prstGeom>
            <a:ln w="571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  <a:reflection blurRad="6350" stA="50000" endA="300" endPos="90000" dir="5400000" sy="-100000" algn="bl" rotWithShape="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圖片 4">
            <a:extLst>
              <a:ext uri="{FF2B5EF4-FFF2-40B4-BE49-F238E27FC236}">
                <a16:creationId xmlns:a16="http://schemas.microsoft.com/office/drawing/2014/main" id="{AD80075A-332C-30A9-B98E-E8DE2DB571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7391" y="1087257"/>
            <a:ext cx="9782085" cy="5504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7103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6">
            <a:extLst>
              <a:ext uri="{FF2B5EF4-FFF2-40B4-BE49-F238E27FC236}">
                <a16:creationId xmlns:a16="http://schemas.microsoft.com/office/drawing/2014/main" id="{B9949EED-E977-95B4-AEC2-AD4AFEE79E0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61557" y="2731815"/>
            <a:ext cx="4137035" cy="769441"/>
          </a:xfrm>
          <a:prstGeom prst="rect">
            <a:avLst/>
          </a:prstGeom>
          <a:noFill/>
          <a:effectLst>
            <a:reflection blurRad="25400" stA="47000" endPos="7200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zh-TW" altLang="en-US" sz="4400" dirty="0">
                <a:effectLst/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研究動機與目的</a:t>
            </a:r>
            <a:endParaRPr lang="zh-CN" altLang="en-US" sz="4400" dirty="0">
              <a:effectLst/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  <a:sym typeface="+mn-lt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286668" y="1851783"/>
            <a:ext cx="45719" cy="2529506"/>
          </a:xfrm>
          <a:custGeom>
            <a:avLst/>
            <a:gdLst>
              <a:gd name="connsiteX0" fmla="*/ 0 w 45719"/>
              <a:gd name="connsiteY0" fmla="*/ 0 h 2529506"/>
              <a:gd name="connsiteX1" fmla="*/ 45719 w 45719"/>
              <a:gd name="connsiteY1" fmla="*/ 0 h 2529506"/>
              <a:gd name="connsiteX2" fmla="*/ 45719 w 45719"/>
              <a:gd name="connsiteY2" fmla="*/ 556491 h 2529506"/>
              <a:gd name="connsiteX3" fmla="*/ 45719 w 45719"/>
              <a:gd name="connsiteY3" fmla="*/ 1214163 h 2529506"/>
              <a:gd name="connsiteX4" fmla="*/ 45719 w 45719"/>
              <a:gd name="connsiteY4" fmla="*/ 1897130 h 2529506"/>
              <a:gd name="connsiteX5" fmla="*/ 45719 w 45719"/>
              <a:gd name="connsiteY5" fmla="*/ 2529506 h 2529506"/>
              <a:gd name="connsiteX6" fmla="*/ 0 w 45719"/>
              <a:gd name="connsiteY6" fmla="*/ 2529506 h 2529506"/>
              <a:gd name="connsiteX7" fmla="*/ 0 w 45719"/>
              <a:gd name="connsiteY7" fmla="*/ 1897130 h 2529506"/>
              <a:gd name="connsiteX8" fmla="*/ 0 w 45719"/>
              <a:gd name="connsiteY8" fmla="*/ 1315343 h 2529506"/>
              <a:gd name="connsiteX9" fmla="*/ 0 w 45719"/>
              <a:gd name="connsiteY9" fmla="*/ 657672 h 2529506"/>
              <a:gd name="connsiteX10" fmla="*/ 0 w 45719"/>
              <a:gd name="connsiteY10" fmla="*/ 0 h 2529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5719" h="2529506" fill="none" extrusionOk="0">
                <a:moveTo>
                  <a:pt x="0" y="0"/>
                </a:moveTo>
                <a:cubicBezTo>
                  <a:pt x="17786" y="-1838"/>
                  <a:pt x="25749" y="-391"/>
                  <a:pt x="45719" y="0"/>
                </a:cubicBezTo>
                <a:cubicBezTo>
                  <a:pt x="66353" y="129798"/>
                  <a:pt x="18713" y="286946"/>
                  <a:pt x="45719" y="556491"/>
                </a:cubicBezTo>
                <a:cubicBezTo>
                  <a:pt x="72725" y="826036"/>
                  <a:pt x="13689" y="949818"/>
                  <a:pt x="45719" y="1214163"/>
                </a:cubicBezTo>
                <a:cubicBezTo>
                  <a:pt x="77749" y="1478508"/>
                  <a:pt x="44229" y="1558064"/>
                  <a:pt x="45719" y="1897130"/>
                </a:cubicBezTo>
                <a:cubicBezTo>
                  <a:pt x="47209" y="2236196"/>
                  <a:pt x="38124" y="2398746"/>
                  <a:pt x="45719" y="2529506"/>
                </a:cubicBezTo>
                <a:cubicBezTo>
                  <a:pt x="25971" y="2531345"/>
                  <a:pt x="11511" y="2530701"/>
                  <a:pt x="0" y="2529506"/>
                </a:cubicBezTo>
                <a:cubicBezTo>
                  <a:pt x="-23419" y="2397577"/>
                  <a:pt x="11517" y="2197445"/>
                  <a:pt x="0" y="1897130"/>
                </a:cubicBezTo>
                <a:cubicBezTo>
                  <a:pt x="-11517" y="1596815"/>
                  <a:pt x="1116" y="1535859"/>
                  <a:pt x="0" y="1315343"/>
                </a:cubicBezTo>
                <a:cubicBezTo>
                  <a:pt x="-1116" y="1094827"/>
                  <a:pt x="15690" y="825370"/>
                  <a:pt x="0" y="657672"/>
                </a:cubicBezTo>
                <a:cubicBezTo>
                  <a:pt x="-15690" y="489974"/>
                  <a:pt x="-8042" y="287261"/>
                  <a:pt x="0" y="0"/>
                </a:cubicBezTo>
                <a:close/>
              </a:path>
              <a:path w="45719" h="2529506" stroke="0" extrusionOk="0">
                <a:moveTo>
                  <a:pt x="0" y="0"/>
                </a:moveTo>
                <a:cubicBezTo>
                  <a:pt x="11779" y="-425"/>
                  <a:pt x="30004" y="196"/>
                  <a:pt x="45719" y="0"/>
                </a:cubicBezTo>
                <a:cubicBezTo>
                  <a:pt x="55692" y="196601"/>
                  <a:pt x="44991" y="438004"/>
                  <a:pt x="45719" y="682967"/>
                </a:cubicBezTo>
                <a:cubicBezTo>
                  <a:pt x="46447" y="927930"/>
                  <a:pt x="59067" y="1082071"/>
                  <a:pt x="45719" y="1290048"/>
                </a:cubicBezTo>
                <a:cubicBezTo>
                  <a:pt x="32371" y="1498025"/>
                  <a:pt x="20566" y="1729068"/>
                  <a:pt x="45719" y="1973015"/>
                </a:cubicBezTo>
                <a:cubicBezTo>
                  <a:pt x="70872" y="2216962"/>
                  <a:pt x="20392" y="2361725"/>
                  <a:pt x="45719" y="2529506"/>
                </a:cubicBezTo>
                <a:cubicBezTo>
                  <a:pt x="23415" y="2529774"/>
                  <a:pt x="18465" y="2528950"/>
                  <a:pt x="0" y="2529506"/>
                </a:cubicBezTo>
                <a:cubicBezTo>
                  <a:pt x="18309" y="2241217"/>
                  <a:pt x="25171" y="2168382"/>
                  <a:pt x="0" y="1922425"/>
                </a:cubicBezTo>
                <a:cubicBezTo>
                  <a:pt x="-25171" y="1676468"/>
                  <a:pt x="18497" y="1568848"/>
                  <a:pt x="0" y="1315343"/>
                </a:cubicBezTo>
                <a:cubicBezTo>
                  <a:pt x="-18497" y="1061838"/>
                  <a:pt x="16950" y="850825"/>
                  <a:pt x="0" y="708262"/>
                </a:cubicBezTo>
                <a:cubicBezTo>
                  <a:pt x="-16950" y="565699"/>
                  <a:pt x="13260" y="209151"/>
                  <a:pt x="0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  <a:extLst>
              <a:ext uri="{C807C97D-BFC1-408E-A445-0C87EB9F89A2}">
                <ask:lineSketchStyleProps xmlns:ask="http://schemas.microsoft.com/office/drawing/2018/sketchyshapes" sd="244741629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  <a:sym typeface="+mn-lt"/>
            </a:endParaRPr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129C979F-E4A8-B095-652C-90ABCA52C735}"/>
              </a:ext>
            </a:extLst>
          </p:cNvPr>
          <p:cNvSpPr/>
          <p:nvPr/>
        </p:nvSpPr>
        <p:spPr>
          <a:xfrm>
            <a:off x="2996610" y="2220927"/>
            <a:ext cx="1836855" cy="1721839"/>
          </a:xfrm>
          <a:custGeom>
            <a:avLst/>
            <a:gdLst>
              <a:gd name="connsiteX0" fmla="*/ 0 w 1836855"/>
              <a:gd name="connsiteY0" fmla="*/ 286979 h 1721839"/>
              <a:gd name="connsiteX1" fmla="*/ 286979 w 1836855"/>
              <a:gd name="connsiteY1" fmla="*/ 0 h 1721839"/>
              <a:gd name="connsiteX2" fmla="*/ 1549876 w 1836855"/>
              <a:gd name="connsiteY2" fmla="*/ 0 h 1721839"/>
              <a:gd name="connsiteX3" fmla="*/ 1836855 w 1836855"/>
              <a:gd name="connsiteY3" fmla="*/ 286979 h 1721839"/>
              <a:gd name="connsiteX4" fmla="*/ 1836855 w 1836855"/>
              <a:gd name="connsiteY4" fmla="*/ 1434860 h 1721839"/>
              <a:gd name="connsiteX5" fmla="*/ 1549876 w 1836855"/>
              <a:gd name="connsiteY5" fmla="*/ 1721839 h 1721839"/>
              <a:gd name="connsiteX6" fmla="*/ 286979 w 1836855"/>
              <a:gd name="connsiteY6" fmla="*/ 1721839 h 1721839"/>
              <a:gd name="connsiteX7" fmla="*/ 0 w 1836855"/>
              <a:gd name="connsiteY7" fmla="*/ 1434860 h 1721839"/>
              <a:gd name="connsiteX8" fmla="*/ 0 w 1836855"/>
              <a:gd name="connsiteY8" fmla="*/ 286979 h 17218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36855" h="1721839" extrusionOk="0">
                <a:moveTo>
                  <a:pt x="0" y="286979"/>
                </a:moveTo>
                <a:cubicBezTo>
                  <a:pt x="2923" y="137577"/>
                  <a:pt x="109738" y="-10988"/>
                  <a:pt x="286979" y="0"/>
                </a:cubicBezTo>
                <a:cubicBezTo>
                  <a:pt x="478191" y="-75775"/>
                  <a:pt x="975139" y="68082"/>
                  <a:pt x="1549876" y="0"/>
                </a:cubicBezTo>
                <a:cubicBezTo>
                  <a:pt x="1703020" y="-29923"/>
                  <a:pt x="1839221" y="107704"/>
                  <a:pt x="1836855" y="286979"/>
                </a:cubicBezTo>
                <a:cubicBezTo>
                  <a:pt x="1814737" y="531155"/>
                  <a:pt x="1853239" y="1274689"/>
                  <a:pt x="1836855" y="1434860"/>
                </a:cubicBezTo>
                <a:cubicBezTo>
                  <a:pt x="1832937" y="1601988"/>
                  <a:pt x="1709340" y="1727901"/>
                  <a:pt x="1549876" y="1721839"/>
                </a:cubicBezTo>
                <a:cubicBezTo>
                  <a:pt x="1383707" y="1829486"/>
                  <a:pt x="840978" y="1758975"/>
                  <a:pt x="286979" y="1721839"/>
                </a:cubicBezTo>
                <a:cubicBezTo>
                  <a:pt x="124582" y="1730370"/>
                  <a:pt x="355" y="1613662"/>
                  <a:pt x="0" y="1434860"/>
                </a:cubicBezTo>
                <a:cubicBezTo>
                  <a:pt x="-25232" y="1196913"/>
                  <a:pt x="-57944" y="690417"/>
                  <a:pt x="0" y="286979"/>
                </a:cubicBezTo>
                <a:close/>
              </a:path>
            </a:pathLst>
          </a:custGeom>
          <a:noFill/>
          <a:ln w="28575">
            <a:solidFill>
              <a:schemeClr val="tx1">
                <a:lumMod val="85000"/>
                <a:lumOff val="15000"/>
              </a:schemeClr>
            </a:solidFill>
            <a:extLst>
              <a:ext uri="{C807C97D-BFC1-408E-A445-0C87EB9F89A2}">
                <ask:lineSketchStyleProps xmlns:ask="http://schemas.microsoft.com/office/drawing/2018/sketchyshapes" sd="340334153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  <a:effectLst>
            <a:reflection blurRad="6350" stA="50000" endA="300" endPos="385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6000" b="1" dirty="0">
                <a:solidFill>
                  <a:schemeClr val="tx1"/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1</a:t>
            </a:r>
            <a:endParaRPr lang="zh-TW" altLang="en-US" sz="6000" b="1" dirty="0">
              <a:solidFill>
                <a:schemeClr val="tx1"/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987995900"/>
      </p:ext>
    </p:extLst>
  </p:cSld>
  <p:clrMapOvr>
    <a:masterClrMapping/>
  </p:clrMapOvr>
  <p:transition spd="slow" advClick="0" advTm="0">
    <p:randomBar dir="vert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图片 6">
            <a:extLst>
              <a:ext uri="{FF2B5EF4-FFF2-40B4-BE49-F238E27FC236}">
                <a16:creationId xmlns:a16="http://schemas.microsoft.com/office/drawing/2014/main" id="{9CB206FE-38BA-2210-44D8-465F1D81433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右箭头 34">
            <a:extLst>
              <a:ext uri="{FF2B5EF4-FFF2-40B4-BE49-F238E27FC236}">
                <a16:creationId xmlns:a16="http://schemas.microsoft.com/office/drawing/2014/main" id="{EA2B760E-7821-406C-8640-FD90D97B19DC}"/>
              </a:ext>
            </a:extLst>
          </p:cNvPr>
          <p:cNvSpPr/>
          <p:nvPr/>
        </p:nvSpPr>
        <p:spPr>
          <a:xfrm rot="21584426">
            <a:off x="493605" y="2777284"/>
            <a:ext cx="11610031" cy="672944"/>
          </a:xfrm>
          <a:prstGeom prst="rightArrow">
            <a:avLst/>
          </a:prstGeom>
          <a:solidFill>
            <a:schemeClr val="bg1">
              <a:lumMod val="85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lIns="68580" tIns="34290" rIns="68580" bIns="34290" anchor="ctr"/>
          <a:lstStyle/>
          <a:p>
            <a:pPr algn="ctr">
              <a:defRPr/>
            </a:pPr>
            <a:endParaRPr lang="zh-CN" altLang="en-US" sz="1000" kern="0" dirty="0">
              <a:solidFill>
                <a:sysClr val="window" lastClr="FFFFFF"/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  <a:sym typeface="+mn-lt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ED9A0E09-F4EB-439A-BBE3-E65F8A9F85B3}"/>
              </a:ext>
            </a:extLst>
          </p:cNvPr>
          <p:cNvGrpSpPr/>
          <p:nvPr/>
        </p:nvGrpSpPr>
        <p:grpSpPr>
          <a:xfrm>
            <a:off x="414144" y="3939702"/>
            <a:ext cx="2574380" cy="792589"/>
            <a:chOff x="986809" y="4560271"/>
            <a:chExt cx="2574380" cy="792589"/>
          </a:xfrm>
        </p:grpSpPr>
        <p:sp>
          <p:nvSpPr>
            <p:cNvPr id="18" name="TextBox 91">
              <a:extLst>
                <a:ext uri="{FF2B5EF4-FFF2-40B4-BE49-F238E27FC236}">
                  <a16:creationId xmlns:a16="http://schemas.microsoft.com/office/drawing/2014/main" id="{B2F61D8A-E8D4-4C73-A8CE-1A1C49546107}"/>
                </a:ext>
              </a:extLst>
            </p:cNvPr>
            <p:cNvSpPr txBox="1"/>
            <p:nvPr/>
          </p:nvSpPr>
          <p:spPr>
            <a:xfrm>
              <a:off x="986809" y="4560271"/>
              <a:ext cx="2574380" cy="505138"/>
            </a:xfrm>
            <a:prstGeom prst="roundRect">
              <a:avLst>
                <a:gd name="adj" fmla="val 0"/>
              </a:avLst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TW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CJK TC Medium" panose="020B0600000000000000" pitchFamily="34" charset="-120"/>
                  <a:ea typeface="Noto Sans CJK TC Medium" panose="020B0600000000000000" pitchFamily="34" charset="-120"/>
                  <a:cs typeface="+mn-ea"/>
                  <a:sym typeface="+mn-lt"/>
                </a:rPr>
                <a:t>查詢天氣預報</a:t>
              </a:r>
              <a:endPara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endParaRP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29235ECD-47CC-4EAB-A894-86CADC1B019F}"/>
                </a:ext>
              </a:extLst>
            </p:cNvPr>
            <p:cNvSpPr txBox="1"/>
            <p:nvPr/>
          </p:nvSpPr>
          <p:spPr>
            <a:xfrm>
              <a:off x="1046954" y="5033477"/>
              <a:ext cx="2514235" cy="3193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TW" altLang="en-US" sz="1100" spc="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CJK TC Medium" panose="020B0600000000000000" pitchFamily="34" charset="-120"/>
                  <a:ea typeface="Noto Sans CJK TC Medium" panose="020B0600000000000000" pitchFamily="34" charset="-120"/>
                  <a:cs typeface="+mn-ea"/>
                  <a:sym typeface="+mn-lt"/>
                </a:rPr>
                <a:t>冷或熱，下雨機率等。</a:t>
              </a:r>
              <a:endParaRPr lang="zh-CN" altLang="en-US" sz="11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endParaRPr>
            </a:p>
          </p:txBody>
        </p:sp>
      </p:grpSp>
      <p:sp>
        <p:nvSpPr>
          <p:cNvPr id="26" name="文本框 3">
            <a:extLst>
              <a:ext uri="{FF2B5EF4-FFF2-40B4-BE49-F238E27FC236}">
                <a16:creationId xmlns:a16="http://schemas.microsoft.com/office/drawing/2014/main" id="{26EF7887-FFAD-C91C-70F0-81FD3690A8D7}"/>
              </a:ext>
            </a:extLst>
          </p:cNvPr>
          <p:cNvSpPr txBox="1"/>
          <p:nvPr/>
        </p:nvSpPr>
        <p:spPr>
          <a:xfrm>
            <a:off x="494485" y="369906"/>
            <a:ext cx="3378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b="1" dirty="0"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研究動機</a:t>
            </a:r>
            <a:endParaRPr lang="zh-CN" altLang="en-US" sz="3200" b="1" dirty="0"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  <a:sym typeface="+mn-lt"/>
            </a:endParaRPr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3B4B7776-BF3A-36A5-C49B-79F0AB181711}"/>
              </a:ext>
            </a:extLst>
          </p:cNvPr>
          <p:cNvGrpSpPr/>
          <p:nvPr/>
        </p:nvGrpSpPr>
        <p:grpSpPr>
          <a:xfrm>
            <a:off x="3010706" y="1084562"/>
            <a:ext cx="3378200" cy="2861495"/>
            <a:chOff x="3010706" y="1084562"/>
            <a:chExt cx="3378200" cy="2861495"/>
          </a:xfrm>
        </p:grpSpPr>
        <p:pic>
          <p:nvPicPr>
            <p:cNvPr id="60" name="圖形 59" descr="想法泡泡 以實心填滿">
              <a:extLst>
                <a:ext uri="{FF2B5EF4-FFF2-40B4-BE49-F238E27FC236}">
                  <a16:creationId xmlns:a16="http://schemas.microsoft.com/office/drawing/2014/main" id="{8FF8C582-1E64-9665-A2AE-999CC6B98E8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010706" y="1084562"/>
              <a:ext cx="3378200" cy="2861495"/>
            </a:xfrm>
            <a:prstGeom prst="rect">
              <a:avLst/>
            </a:prstGeom>
          </p:spPr>
        </p:pic>
        <p:pic>
          <p:nvPicPr>
            <p:cNvPr id="50" name="圖形 49" descr="雙臂交叉的男子">
              <a:extLst>
                <a:ext uri="{FF2B5EF4-FFF2-40B4-BE49-F238E27FC236}">
                  <a16:creationId xmlns:a16="http://schemas.microsoft.com/office/drawing/2014/main" id="{E7D69BA2-9D44-4FDE-936E-BD08289DB32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699806" y="1920533"/>
              <a:ext cx="836470" cy="811313"/>
            </a:xfrm>
            <a:prstGeom prst="rect">
              <a:avLst/>
            </a:prstGeom>
          </p:spPr>
        </p:pic>
        <p:pic>
          <p:nvPicPr>
            <p:cNvPr id="52" name="圖形 51" descr="拿著控制器的男子">
              <a:extLst>
                <a:ext uri="{FF2B5EF4-FFF2-40B4-BE49-F238E27FC236}">
                  <a16:creationId xmlns:a16="http://schemas.microsoft.com/office/drawing/2014/main" id="{F898D1BF-44B9-B23C-3350-E26AF0611B5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843204" y="1735588"/>
              <a:ext cx="768255" cy="779721"/>
            </a:xfrm>
            <a:prstGeom prst="rect">
              <a:avLst/>
            </a:prstGeom>
          </p:spPr>
        </p:pic>
      </p:grpSp>
      <p:grpSp>
        <p:nvGrpSpPr>
          <p:cNvPr id="8" name="群組 7">
            <a:extLst>
              <a:ext uri="{FF2B5EF4-FFF2-40B4-BE49-F238E27FC236}">
                <a16:creationId xmlns:a16="http://schemas.microsoft.com/office/drawing/2014/main" id="{27CA0CE7-D64B-7E4A-9788-5CB3D7B6A1CE}"/>
              </a:ext>
            </a:extLst>
          </p:cNvPr>
          <p:cNvGrpSpPr/>
          <p:nvPr/>
        </p:nvGrpSpPr>
        <p:grpSpPr>
          <a:xfrm>
            <a:off x="663466" y="1096340"/>
            <a:ext cx="2128877" cy="2639881"/>
            <a:chOff x="646216" y="1084562"/>
            <a:chExt cx="2128877" cy="2639881"/>
          </a:xfrm>
        </p:grpSpPr>
        <p:pic>
          <p:nvPicPr>
            <p:cNvPr id="15" name="圖形 14" descr="智慧型手機 以實心填滿">
              <a:extLst>
                <a:ext uri="{FF2B5EF4-FFF2-40B4-BE49-F238E27FC236}">
                  <a16:creationId xmlns:a16="http://schemas.microsoft.com/office/drawing/2014/main" id="{EF54E6DC-7158-EE03-D15F-F1491CC76FB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097409" y="2576737"/>
              <a:ext cx="1147706" cy="1147706"/>
            </a:xfrm>
            <a:prstGeom prst="rect">
              <a:avLst/>
            </a:prstGeom>
          </p:spPr>
        </p:pic>
        <p:pic>
          <p:nvPicPr>
            <p:cNvPr id="28" name="圖形 27" descr="太陽 以實心填滿">
              <a:extLst>
                <a:ext uri="{FF2B5EF4-FFF2-40B4-BE49-F238E27FC236}">
                  <a16:creationId xmlns:a16="http://schemas.microsoft.com/office/drawing/2014/main" id="{822336A0-3675-7338-250C-A16A362540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897380" y="1793737"/>
              <a:ext cx="877713" cy="877713"/>
            </a:xfrm>
            <a:prstGeom prst="rect">
              <a:avLst/>
            </a:prstGeom>
          </p:spPr>
        </p:pic>
        <p:grpSp>
          <p:nvGrpSpPr>
            <p:cNvPr id="44" name="群組 43">
              <a:extLst>
                <a:ext uri="{FF2B5EF4-FFF2-40B4-BE49-F238E27FC236}">
                  <a16:creationId xmlns:a16="http://schemas.microsoft.com/office/drawing/2014/main" id="{293E72BC-F239-A755-3B25-64090B586A62}"/>
                </a:ext>
              </a:extLst>
            </p:cNvPr>
            <p:cNvGrpSpPr/>
            <p:nvPr/>
          </p:nvGrpSpPr>
          <p:grpSpPr>
            <a:xfrm>
              <a:off x="646216" y="1772607"/>
              <a:ext cx="682758" cy="786788"/>
              <a:chOff x="850842" y="1650035"/>
              <a:chExt cx="802774" cy="925090"/>
            </a:xfrm>
            <a:solidFill>
              <a:schemeClr val="tx2">
                <a:lumMod val="60000"/>
                <a:lumOff val="40000"/>
              </a:schemeClr>
            </a:solidFill>
          </p:grpSpPr>
          <p:sp>
            <p:nvSpPr>
              <p:cNvPr id="40" name="圖形 29" descr="水 以實心填滿">
                <a:extLst>
                  <a:ext uri="{FF2B5EF4-FFF2-40B4-BE49-F238E27FC236}">
                    <a16:creationId xmlns:a16="http://schemas.microsoft.com/office/drawing/2014/main" id="{4FEA4D56-B76F-818A-ACA4-A1A3333D6ABD}"/>
                  </a:ext>
                </a:extLst>
              </p:cNvPr>
              <p:cNvSpPr/>
              <p:nvPr/>
            </p:nvSpPr>
            <p:spPr>
              <a:xfrm>
                <a:off x="894319" y="2177223"/>
                <a:ext cx="162768" cy="247408"/>
              </a:xfrm>
              <a:custGeom>
                <a:avLst/>
                <a:gdLst>
                  <a:gd name="connsiteX0" fmla="*/ 81384 w 162768"/>
                  <a:gd name="connsiteY0" fmla="*/ 0 h 247408"/>
                  <a:gd name="connsiteX1" fmla="*/ 0 w 162768"/>
                  <a:gd name="connsiteY1" fmla="*/ 166024 h 247408"/>
                  <a:gd name="connsiteX2" fmla="*/ 81384 w 162768"/>
                  <a:gd name="connsiteY2" fmla="*/ 247409 h 247408"/>
                  <a:gd name="connsiteX3" fmla="*/ 162769 w 162768"/>
                  <a:gd name="connsiteY3" fmla="*/ 166024 h 247408"/>
                  <a:gd name="connsiteX4" fmla="*/ 81384 w 162768"/>
                  <a:gd name="connsiteY4" fmla="*/ 0 h 247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2768" h="247408">
                    <a:moveTo>
                      <a:pt x="81384" y="0"/>
                    </a:moveTo>
                    <a:cubicBezTo>
                      <a:pt x="81384" y="0"/>
                      <a:pt x="0" y="114589"/>
                      <a:pt x="0" y="166024"/>
                    </a:cubicBezTo>
                    <a:cubicBezTo>
                      <a:pt x="0" y="210948"/>
                      <a:pt x="36460" y="247409"/>
                      <a:pt x="81384" y="247409"/>
                    </a:cubicBezTo>
                    <a:cubicBezTo>
                      <a:pt x="126309" y="247409"/>
                      <a:pt x="162769" y="210948"/>
                      <a:pt x="162769" y="166024"/>
                    </a:cubicBezTo>
                    <a:cubicBezTo>
                      <a:pt x="162769" y="114264"/>
                      <a:pt x="81384" y="0"/>
                      <a:pt x="81384" y="0"/>
                    </a:cubicBezTo>
                    <a:close/>
                  </a:path>
                </a:pathLst>
              </a:custGeom>
              <a:grpFill/>
              <a:ln w="3175" cap="flat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TW" altLang="en-US">
                  <a:latin typeface="Noto Sans CJK TC Medium" panose="020B0600000000000000" pitchFamily="34" charset="-120"/>
                  <a:ea typeface="Noto Sans CJK TC Medium" panose="020B0600000000000000" pitchFamily="34" charset="-120"/>
                </a:endParaRPr>
              </a:p>
            </p:txBody>
          </p:sp>
          <p:sp>
            <p:nvSpPr>
              <p:cNvPr id="41" name="圖形 30" descr="水 以實心填滿">
                <a:extLst>
                  <a:ext uri="{FF2B5EF4-FFF2-40B4-BE49-F238E27FC236}">
                    <a16:creationId xmlns:a16="http://schemas.microsoft.com/office/drawing/2014/main" id="{3BB8BBB2-FE7D-9FC7-771D-32C37E6322B4}"/>
                  </a:ext>
                </a:extLst>
              </p:cNvPr>
              <p:cNvSpPr/>
              <p:nvPr/>
            </p:nvSpPr>
            <p:spPr>
              <a:xfrm>
                <a:off x="1091441" y="2314500"/>
                <a:ext cx="162768" cy="247408"/>
              </a:xfrm>
              <a:custGeom>
                <a:avLst/>
                <a:gdLst>
                  <a:gd name="connsiteX0" fmla="*/ 81384 w 162768"/>
                  <a:gd name="connsiteY0" fmla="*/ 0 h 247408"/>
                  <a:gd name="connsiteX1" fmla="*/ 0 w 162768"/>
                  <a:gd name="connsiteY1" fmla="*/ 166024 h 247408"/>
                  <a:gd name="connsiteX2" fmla="*/ 81384 w 162768"/>
                  <a:gd name="connsiteY2" fmla="*/ 247409 h 247408"/>
                  <a:gd name="connsiteX3" fmla="*/ 162769 w 162768"/>
                  <a:gd name="connsiteY3" fmla="*/ 166024 h 247408"/>
                  <a:gd name="connsiteX4" fmla="*/ 81384 w 162768"/>
                  <a:gd name="connsiteY4" fmla="*/ 0 h 247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2768" h="247408">
                    <a:moveTo>
                      <a:pt x="81384" y="0"/>
                    </a:moveTo>
                    <a:cubicBezTo>
                      <a:pt x="81384" y="0"/>
                      <a:pt x="0" y="114589"/>
                      <a:pt x="0" y="166024"/>
                    </a:cubicBezTo>
                    <a:cubicBezTo>
                      <a:pt x="0" y="210948"/>
                      <a:pt x="36460" y="247409"/>
                      <a:pt x="81384" y="247409"/>
                    </a:cubicBezTo>
                    <a:cubicBezTo>
                      <a:pt x="126309" y="247409"/>
                      <a:pt x="162769" y="210948"/>
                      <a:pt x="162769" y="166024"/>
                    </a:cubicBezTo>
                    <a:cubicBezTo>
                      <a:pt x="162769" y="114264"/>
                      <a:pt x="81384" y="0"/>
                      <a:pt x="81384" y="0"/>
                    </a:cubicBezTo>
                    <a:close/>
                  </a:path>
                </a:pathLst>
              </a:custGeom>
              <a:grpFill/>
              <a:ln w="3175" cap="flat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TW" altLang="en-US">
                  <a:latin typeface="Noto Sans CJK TC Medium" panose="020B0600000000000000" pitchFamily="34" charset="-120"/>
                  <a:ea typeface="Noto Sans CJK TC Medium" panose="020B0600000000000000" pitchFamily="34" charset="-120"/>
                </a:endParaRPr>
              </a:p>
            </p:txBody>
          </p:sp>
          <p:sp>
            <p:nvSpPr>
              <p:cNvPr id="42" name="圖形 31" descr="水 以實心填滿">
                <a:extLst>
                  <a:ext uri="{FF2B5EF4-FFF2-40B4-BE49-F238E27FC236}">
                    <a16:creationId xmlns:a16="http://schemas.microsoft.com/office/drawing/2014/main" id="{24520C90-3C66-E5B4-6CF3-724B0B05F132}"/>
                  </a:ext>
                </a:extLst>
              </p:cNvPr>
              <p:cNvSpPr/>
              <p:nvPr/>
            </p:nvSpPr>
            <p:spPr>
              <a:xfrm>
                <a:off x="1280289" y="2149453"/>
                <a:ext cx="162768" cy="247408"/>
              </a:xfrm>
              <a:custGeom>
                <a:avLst/>
                <a:gdLst>
                  <a:gd name="connsiteX0" fmla="*/ 81384 w 162768"/>
                  <a:gd name="connsiteY0" fmla="*/ 0 h 247408"/>
                  <a:gd name="connsiteX1" fmla="*/ 0 w 162768"/>
                  <a:gd name="connsiteY1" fmla="*/ 166024 h 247408"/>
                  <a:gd name="connsiteX2" fmla="*/ 81384 w 162768"/>
                  <a:gd name="connsiteY2" fmla="*/ 247409 h 247408"/>
                  <a:gd name="connsiteX3" fmla="*/ 162769 w 162768"/>
                  <a:gd name="connsiteY3" fmla="*/ 166024 h 247408"/>
                  <a:gd name="connsiteX4" fmla="*/ 81384 w 162768"/>
                  <a:gd name="connsiteY4" fmla="*/ 0 h 247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2768" h="247408">
                    <a:moveTo>
                      <a:pt x="81384" y="0"/>
                    </a:moveTo>
                    <a:cubicBezTo>
                      <a:pt x="81384" y="0"/>
                      <a:pt x="0" y="114589"/>
                      <a:pt x="0" y="166024"/>
                    </a:cubicBezTo>
                    <a:cubicBezTo>
                      <a:pt x="0" y="210948"/>
                      <a:pt x="36460" y="247409"/>
                      <a:pt x="81384" y="247409"/>
                    </a:cubicBezTo>
                    <a:cubicBezTo>
                      <a:pt x="126309" y="247409"/>
                      <a:pt x="162769" y="210948"/>
                      <a:pt x="162769" y="166024"/>
                    </a:cubicBezTo>
                    <a:cubicBezTo>
                      <a:pt x="162769" y="114264"/>
                      <a:pt x="81384" y="0"/>
                      <a:pt x="81384" y="0"/>
                    </a:cubicBezTo>
                    <a:close/>
                  </a:path>
                </a:pathLst>
              </a:custGeom>
              <a:grpFill/>
              <a:ln w="3175" cap="flat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TW" altLang="en-US">
                  <a:latin typeface="Noto Sans CJK TC Medium" panose="020B0600000000000000" pitchFamily="34" charset="-120"/>
                  <a:ea typeface="Noto Sans CJK TC Medium" panose="020B0600000000000000" pitchFamily="34" charset="-120"/>
                </a:endParaRPr>
              </a:p>
            </p:txBody>
          </p:sp>
          <p:sp>
            <p:nvSpPr>
              <p:cNvPr id="43" name="圖形 32" descr="水 以實心填滿">
                <a:extLst>
                  <a:ext uri="{FF2B5EF4-FFF2-40B4-BE49-F238E27FC236}">
                    <a16:creationId xmlns:a16="http://schemas.microsoft.com/office/drawing/2014/main" id="{7DC8487F-A701-89ED-3DC2-8F1CF6D44859}"/>
                  </a:ext>
                </a:extLst>
              </p:cNvPr>
              <p:cNvSpPr/>
              <p:nvPr/>
            </p:nvSpPr>
            <p:spPr>
              <a:xfrm>
                <a:off x="1473628" y="2327717"/>
                <a:ext cx="162768" cy="247408"/>
              </a:xfrm>
              <a:custGeom>
                <a:avLst/>
                <a:gdLst>
                  <a:gd name="connsiteX0" fmla="*/ 81384 w 162768"/>
                  <a:gd name="connsiteY0" fmla="*/ 0 h 247408"/>
                  <a:gd name="connsiteX1" fmla="*/ 0 w 162768"/>
                  <a:gd name="connsiteY1" fmla="*/ 166024 h 247408"/>
                  <a:gd name="connsiteX2" fmla="*/ 81384 w 162768"/>
                  <a:gd name="connsiteY2" fmla="*/ 247409 h 247408"/>
                  <a:gd name="connsiteX3" fmla="*/ 162769 w 162768"/>
                  <a:gd name="connsiteY3" fmla="*/ 166024 h 247408"/>
                  <a:gd name="connsiteX4" fmla="*/ 81384 w 162768"/>
                  <a:gd name="connsiteY4" fmla="*/ 0 h 247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2768" h="247408">
                    <a:moveTo>
                      <a:pt x="81384" y="0"/>
                    </a:moveTo>
                    <a:cubicBezTo>
                      <a:pt x="81384" y="0"/>
                      <a:pt x="0" y="114589"/>
                      <a:pt x="0" y="166024"/>
                    </a:cubicBezTo>
                    <a:cubicBezTo>
                      <a:pt x="0" y="210948"/>
                      <a:pt x="36460" y="247409"/>
                      <a:pt x="81384" y="247409"/>
                    </a:cubicBezTo>
                    <a:cubicBezTo>
                      <a:pt x="126309" y="247409"/>
                      <a:pt x="162769" y="210948"/>
                      <a:pt x="162769" y="166024"/>
                    </a:cubicBezTo>
                    <a:cubicBezTo>
                      <a:pt x="162769" y="114264"/>
                      <a:pt x="81384" y="0"/>
                      <a:pt x="81384" y="0"/>
                    </a:cubicBezTo>
                    <a:close/>
                  </a:path>
                </a:pathLst>
              </a:custGeom>
              <a:grpFill/>
              <a:ln w="3175" cap="flat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TW" altLang="en-US">
                  <a:latin typeface="Noto Sans CJK TC Medium" panose="020B0600000000000000" pitchFamily="34" charset="-120"/>
                  <a:ea typeface="Noto Sans CJK TC Medium" panose="020B0600000000000000" pitchFamily="34" charset="-120"/>
                </a:endParaRPr>
              </a:p>
            </p:txBody>
          </p:sp>
          <p:sp>
            <p:nvSpPr>
              <p:cNvPr id="39" name="圖形 16" descr="雲朵 以實心填滿">
                <a:extLst>
                  <a:ext uri="{FF2B5EF4-FFF2-40B4-BE49-F238E27FC236}">
                    <a16:creationId xmlns:a16="http://schemas.microsoft.com/office/drawing/2014/main" id="{350B52B6-F37E-CD7F-F104-825415E5BD9C}"/>
                  </a:ext>
                </a:extLst>
              </p:cNvPr>
              <p:cNvSpPr/>
              <p:nvPr/>
            </p:nvSpPr>
            <p:spPr>
              <a:xfrm>
                <a:off x="850842" y="1650035"/>
                <a:ext cx="802774" cy="457059"/>
              </a:xfrm>
              <a:custGeom>
                <a:avLst/>
                <a:gdLst>
                  <a:gd name="connsiteX0" fmla="*/ 689427 w 802774"/>
                  <a:gd name="connsiteY0" fmla="*/ 227507 h 457059"/>
                  <a:gd name="connsiteX1" fmla="*/ 679902 w 802774"/>
                  <a:gd name="connsiteY1" fmla="*/ 227507 h 457059"/>
                  <a:gd name="connsiteX2" fmla="*/ 679902 w 802774"/>
                  <a:gd name="connsiteY2" fmla="*/ 227507 h 457059"/>
                  <a:gd name="connsiteX3" fmla="*/ 619895 w 802774"/>
                  <a:gd name="connsiteY3" fmla="*/ 111302 h 457059"/>
                  <a:gd name="connsiteX4" fmla="*/ 489403 w 802774"/>
                  <a:gd name="connsiteY4" fmla="*/ 93204 h 457059"/>
                  <a:gd name="connsiteX5" fmla="*/ 296998 w 802774"/>
                  <a:gd name="connsiteY5" fmla="*/ 4622 h 457059"/>
                  <a:gd name="connsiteX6" fmla="*/ 165552 w 802774"/>
                  <a:gd name="connsiteY6" fmla="*/ 170357 h 457059"/>
                  <a:gd name="connsiteX7" fmla="*/ 165552 w 802774"/>
                  <a:gd name="connsiteY7" fmla="*/ 172262 h 457059"/>
                  <a:gd name="connsiteX8" fmla="*/ 28392 w 802774"/>
                  <a:gd name="connsiteY8" fmla="*/ 227507 h 457059"/>
                  <a:gd name="connsiteX9" fmla="*/ 13152 w 802774"/>
                  <a:gd name="connsiteY9" fmla="*/ 374192 h 457059"/>
                  <a:gd name="connsiteX10" fmla="*/ 136025 w 802774"/>
                  <a:gd name="connsiteY10" fmla="*/ 456107 h 457059"/>
                  <a:gd name="connsiteX11" fmla="*/ 136025 w 802774"/>
                  <a:gd name="connsiteY11" fmla="*/ 457059 h 457059"/>
                  <a:gd name="connsiteX12" fmla="*/ 688475 w 802774"/>
                  <a:gd name="connsiteY12" fmla="*/ 457059 h 457059"/>
                  <a:gd name="connsiteX13" fmla="*/ 802775 w 802774"/>
                  <a:gd name="connsiteY13" fmla="*/ 342759 h 457059"/>
                  <a:gd name="connsiteX14" fmla="*/ 689427 w 802774"/>
                  <a:gd name="connsiteY14" fmla="*/ 227507 h 4570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802774" h="457059">
                    <a:moveTo>
                      <a:pt x="689427" y="227507"/>
                    </a:moveTo>
                    <a:cubicBezTo>
                      <a:pt x="686570" y="227507"/>
                      <a:pt x="682760" y="227507"/>
                      <a:pt x="679902" y="227507"/>
                    </a:cubicBezTo>
                    <a:cubicBezTo>
                      <a:pt x="679902" y="227507"/>
                      <a:pt x="679902" y="227507"/>
                      <a:pt x="679902" y="227507"/>
                    </a:cubicBezTo>
                    <a:cubicBezTo>
                      <a:pt x="679902" y="180834"/>
                      <a:pt x="657043" y="137972"/>
                      <a:pt x="619895" y="111302"/>
                    </a:cubicBezTo>
                    <a:cubicBezTo>
                      <a:pt x="581795" y="84632"/>
                      <a:pt x="533218" y="77964"/>
                      <a:pt x="489403" y="93204"/>
                    </a:cubicBezTo>
                    <a:cubicBezTo>
                      <a:pt x="453208" y="22719"/>
                      <a:pt x="373198" y="-13476"/>
                      <a:pt x="296998" y="4622"/>
                    </a:cubicBezTo>
                    <a:cubicBezTo>
                      <a:pt x="220797" y="22719"/>
                      <a:pt x="165552" y="91299"/>
                      <a:pt x="165552" y="170357"/>
                    </a:cubicBezTo>
                    <a:cubicBezTo>
                      <a:pt x="165552" y="170357"/>
                      <a:pt x="165552" y="171309"/>
                      <a:pt x="165552" y="172262"/>
                    </a:cubicBezTo>
                    <a:cubicBezTo>
                      <a:pt x="113165" y="163689"/>
                      <a:pt x="60777" y="185597"/>
                      <a:pt x="28392" y="227507"/>
                    </a:cubicBezTo>
                    <a:cubicBezTo>
                      <a:pt x="-3040" y="270369"/>
                      <a:pt x="-8755" y="326567"/>
                      <a:pt x="13152" y="374192"/>
                    </a:cubicBezTo>
                    <a:cubicBezTo>
                      <a:pt x="36012" y="421817"/>
                      <a:pt x="83637" y="453249"/>
                      <a:pt x="136025" y="456107"/>
                    </a:cubicBezTo>
                    <a:lnTo>
                      <a:pt x="136025" y="457059"/>
                    </a:lnTo>
                    <a:lnTo>
                      <a:pt x="688475" y="457059"/>
                    </a:lnTo>
                    <a:cubicBezTo>
                      <a:pt x="751340" y="457059"/>
                      <a:pt x="802775" y="405624"/>
                      <a:pt x="802775" y="342759"/>
                    </a:cubicBezTo>
                    <a:cubicBezTo>
                      <a:pt x="802775" y="279894"/>
                      <a:pt x="752293" y="227507"/>
                      <a:pt x="689427" y="227507"/>
                    </a:cubicBezTo>
                    <a:close/>
                  </a:path>
                </a:pathLst>
              </a:custGeom>
              <a:grpFill/>
              <a:ln w="9525" cap="flat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TW" altLang="en-US">
                  <a:latin typeface="Noto Sans CJK TC Medium" panose="020B0600000000000000" pitchFamily="34" charset="-120"/>
                  <a:ea typeface="Noto Sans CJK TC Medium" panose="020B0600000000000000" pitchFamily="34" charset="-120"/>
                </a:endParaRPr>
              </a:p>
            </p:txBody>
          </p:sp>
        </p:grpSp>
        <p:pic>
          <p:nvPicPr>
            <p:cNvPr id="58" name="圖形 57" descr="雪花 以實心填滿">
              <a:extLst>
                <a:ext uri="{FF2B5EF4-FFF2-40B4-BE49-F238E27FC236}">
                  <a16:creationId xmlns:a16="http://schemas.microsoft.com/office/drawing/2014/main" id="{14A564A0-7126-1D6E-8C86-3A1A52A3175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244134" y="1084562"/>
              <a:ext cx="914400" cy="914400"/>
            </a:xfrm>
            <a:prstGeom prst="rect">
              <a:avLst/>
            </a:prstGeom>
          </p:spPr>
        </p:pic>
      </p:grpSp>
      <p:grpSp>
        <p:nvGrpSpPr>
          <p:cNvPr id="61" name="组合 2">
            <a:extLst>
              <a:ext uri="{FF2B5EF4-FFF2-40B4-BE49-F238E27FC236}">
                <a16:creationId xmlns:a16="http://schemas.microsoft.com/office/drawing/2014/main" id="{6CF96662-2244-21E0-9BEB-13DA30DAE259}"/>
              </a:ext>
            </a:extLst>
          </p:cNvPr>
          <p:cNvGrpSpPr/>
          <p:nvPr/>
        </p:nvGrpSpPr>
        <p:grpSpPr>
          <a:xfrm>
            <a:off x="3068930" y="3939702"/>
            <a:ext cx="2574380" cy="792589"/>
            <a:chOff x="986809" y="4560271"/>
            <a:chExt cx="2574380" cy="792589"/>
          </a:xfrm>
        </p:grpSpPr>
        <p:sp>
          <p:nvSpPr>
            <p:cNvPr id="62" name="TextBox 91">
              <a:extLst>
                <a:ext uri="{FF2B5EF4-FFF2-40B4-BE49-F238E27FC236}">
                  <a16:creationId xmlns:a16="http://schemas.microsoft.com/office/drawing/2014/main" id="{45A9FF96-8C88-BBA0-E73C-373599BB9703}"/>
                </a:ext>
              </a:extLst>
            </p:cNvPr>
            <p:cNvSpPr txBox="1"/>
            <p:nvPr/>
          </p:nvSpPr>
          <p:spPr>
            <a:xfrm>
              <a:off x="986809" y="4560271"/>
              <a:ext cx="2574380" cy="505138"/>
            </a:xfrm>
            <a:prstGeom prst="roundRect">
              <a:avLst>
                <a:gd name="adj" fmla="val 0"/>
              </a:avLst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TW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CJK TC Medium" panose="020B0600000000000000" pitchFamily="34" charset="-120"/>
                  <a:ea typeface="Noto Sans CJK TC Medium" panose="020B0600000000000000" pitchFamily="34" charset="-120"/>
                  <a:cs typeface="+mn-ea"/>
                  <a:sym typeface="+mn-lt"/>
                </a:rPr>
                <a:t>氣溫與衣服</a:t>
              </a:r>
              <a:endPara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endParaRPr>
            </a:p>
          </p:txBody>
        </p:sp>
        <p:sp>
          <p:nvSpPr>
            <p:cNvPr id="63" name="文本框 18">
              <a:extLst>
                <a:ext uri="{FF2B5EF4-FFF2-40B4-BE49-F238E27FC236}">
                  <a16:creationId xmlns:a16="http://schemas.microsoft.com/office/drawing/2014/main" id="{24C04285-2171-9809-CE8F-93032CFB45D8}"/>
                </a:ext>
              </a:extLst>
            </p:cNvPr>
            <p:cNvSpPr txBox="1"/>
            <p:nvPr/>
          </p:nvSpPr>
          <p:spPr>
            <a:xfrm>
              <a:off x="1046954" y="5033477"/>
              <a:ext cx="2514235" cy="3193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TW" altLang="en-US" sz="1100" spc="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CJK TC Medium" panose="020B0600000000000000" pitchFamily="34" charset="-120"/>
                  <a:ea typeface="Noto Sans CJK TC Medium" panose="020B0600000000000000" pitchFamily="34" charset="-120"/>
                  <a:cs typeface="+mn-ea"/>
                  <a:sym typeface="+mn-lt"/>
                </a:rPr>
                <a:t>選擇衣物的長或短等。</a:t>
              </a:r>
              <a:endParaRPr lang="zh-CN" altLang="en-US" sz="11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endParaRPr>
            </a:p>
          </p:txBody>
        </p:sp>
      </p:grpSp>
      <p:grpSp>
        <p:nvGrpSpPr>
          <p:cNvPr id="9" name="群組 8">
            <a:extLst>
              <a:ext uri="{FF2B5EF4-FFF2-40B4-BE49-F238E27FC236}">
                <a16:creationId xmlns:a16="http://schemas.microsoft.com/office/drawing/2014/main" id="{A14F8853-08F6-1034-F061-B869F80548FA}"/>
              </a:ext>
            </a:extLst>
          </p:cNvPr>
          <p:cNvGrpSpPr/>
          <p:nvPr/>
        </p:nvGrpSpPr>
        <p:grpSpPr>
          <a:xfrm>
            <a:off x="6430909" y="1414802"/>
            <a:ext cx="1920610" cy="2201013"/>
            <a:chOff x="6430909" y="1414802"/>
            <a:chExt cx="1920610" cy="2201013"/>
          </a:xfrm>
        </p:grpSpPr>
        <p:pic>
          <p:nvPicPr>
            <p:cNvPr id="65" name="圖形 64" descr="雙臂交叉的男子">
              <a:extLst>
                <a:ext uri="{FF2B5EF4-FFF2-40B4-BE49-F238E27FC236}">
                  <a16:creationId xmlns:a16="http://schemas.microsoft.com/office/drawing/2014/main" id="{EE223127-B939-5839-B002-16F3835D9B18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6430909" y="1541904"/>
              <a:ext cx="895563" cy="2012500"/>
            </a:xfrm>
            <a:prstGeom prst="rect">
              <a:avLst/>
            </a:prstGeom>
          </p:spPr>
        </p:pic>
        <p:pic>
          <p:nvPicPr>
            <p:cNvPr id="67" name="圖形 66" descr="穿長袖上衣的男子">
              <a:extLst>
                <a:ext uri="{FF2B5EF4-FFF2-40B4-BE49-F238E27FC236}">
                  <a16:creationId xmlns:a16="http://schemas.microsoft.com/office/drawing/2014/main" id="{0D23A2AE-7D0C-C171-41E9-EE39BADB2F00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7552146" y="1414802"/>
              <a:ext cx="799373" cy="2201013"/>
            </a:xfrm>
            <a:prstGeom prst="rect">
              <a:avLst/>
            </a:prstGeom>
          </p:spPr>
        </p:pic>
      </p:grpSp>
      <p:grpSp>
        <p:nvGrpSpPr>
          <p:cNvPr id="68" name="组合 2">
            <a:extLst>
              <a:ext uri="{FF2B5EF4-FFF2-40B4-BE49-F238E27FC236}">
                <a16:creationId xmlns:a16="http://schemas.microsoft.com/office/drawing/2014/main" id="{7D6FED3B-30CA-F543-9119-514A5BAE0A00}"/>
              </a:ext>
            </a:extLst>
          </p:cNvPr>
          <p:cNvGrpSpPr/>
          <p:nvPr/>
        </p:nvGrpSpPr>
        <p:grpSpPr>
          <a:xfrm>
            <a:off x="6039282" y="3861351"/>
            <a:ext cx="2574380" cy="792589"/>
            <a:chOff x="986809" y="4560271"/>
            <a:chExt cx="2574380" cy="792589"/>
          </a:xfrm>
        </p:grpSpPr>
        <p:sp>
          <p:nvSpPr>
            <p:cNvPr id="69" name="TextBox 91">
              <a:extLst>
                <a:ext uri="{FF2B5EF4-FFF2-40B4-BE49-F238E27FC236}">
                  <a16:creationId xmlns:a16="http://schemas.microsoft.com/office/drawing/2014/main" id="{B4B6A5A6-87F6-A407-C954-2528D3823846}"/>
                </a:ext>
              </a:extLst>
            </p:cNvPr>
            <p:cNvSpPr txBox="1"/>
            <p:nvPr/>
          </p:nvSpPr>
          <p:spPr>
            <a:xfrm>
              <a:off x="986809" y="4560271"/>
              <a:ext cx="2574380" cy="505138"/>
            </a:xfrm>
            <a:prstGeom prst="roundRect">
              <a:avLst>
                <a:gd name="adj" fmla="val 0"/>
              </a:avLst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TW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CJK TC Medium" panose="020B0600000000000000" pitchFamily="34" charset="-120"/>
                  <a:ea typeface="Noto Sans CJK TC Medium" panose="020B0600000000000000" pitchFamily="34" charset="-120"/>
                  <a:cs typeface="+mn-ea"/>
                  <a:sym typeface="+mn-lt"/>
                </a:rPr>
                <a:t>搭配</a:t>
              </a:r>
              <a:endPara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endParaRPr>
            </a:p>
          </p:txBody>
        </p:sp>
        <p:sp>
          <p:nvSpPr>
            <p:cNvPr id="70" name="文本框 18">
              <a:extLst>
                <a:ext uri="{FF2B5EF4-FFF2-40B4-BE49-F238E27FC236}">
                  <a16:creationId xmlns:a16="http://schemas.microsoft.com/office/drawing/2014/main" id="{AF9F0422-3B8B-AB85-3985-022DFEEED59B}"/>
                </a:ext>
              </a:extLst>
            </p:cNvPr>
            <p:cNvSpPr txBox="1"/>
            <p:nvPr/>
          </p:nvSpPr>
          <p:spPr>
            <a:xfrm>
              <a:off x="1046954" y="5033477"/>
              <a:ext cx="2514235" cy="3193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TW" altLang="en-US" sz="1100" spc="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CJK TC Medium" panose="020B0600000000000000" pitchFamily="34" charset="-120"/>
                  <a:ea typeface="Noto Sans CJK TC Medium" panose="020B0600000000000000" pitchFamily="34" charset="-120"/>
                  <a:cs typeface="+mn-ea"/>
                  <a:sym typeface="+mn-lt"/>
                </a:rPr>
                <a:t>搭配衣服組合</a:t>
              </a:r>
              <a:endParaRPr lang="zh-CN" altLang="en-US" sz="11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endParaRPr>
            </a:p>
          </p:txBody>
        </p:sp>
      </p:grpSp>
      <p:grpSp>
        <p:nvGrpSpPr>
          <p:cNvPr id="6" name="群組 5">
            <a:extLst>
              <a:ext uri="{FF2B5EF4-FFF2-40B4-BE49-F238E27FC236}">
                <a16:creationId xmlns:a16="http://schemas.microsoft.com/office/drawing/2014/main" id="{A85F12C9-9675-34FE-17AD-582BB5271C1F}"/>
              </a:ext>
            </a:extLst>
          </p:cNvPr>
          <p:cNvGrpSpPr/>
          <p:nvPr/>
        </p:nvGrpSpPr>
        <p:grpSpPr>
          <a:xfrm>
            <a:off x="9181294" y="1307007"/>
            <a:ext cx="2247012" cy="2248786"/>
            <a:chOff x="9104804" y="1277504"/>
            <a:chExt cx="2247012" cy="2248786"/>
          </a:xfrm>
        </p:grpSpPr>
        <p:sp>
          <p:nvSpPr>
            <p:cNvPr id="5" name="圖形 71" descr="放大鏡 以實心填滿">
              <a:extLst>
                <a:ext uri="{FF2B5EF4-FFF2-40B4-BE49-F238E27FC236}">
                  <a16:creationId xmlns:a16="http://schemas.microsoft.com/office/drawing/2014/main" id="{D01E9286-D77A-3CDD-7EA8-928CE1A9D8D1}"/>
                </a:ext>
              </a:extLst>
            </p:cNvPr>
            <p:cNvSpPr/>
            <p:nvPr/>
          </p:nvSpPr>
          <p:spPr>
            <a:xfrm>
              <a:off x="9104804" y="1277504"/>
              <a:ext cx="2247012" cy="2248786"/>
            </a:xfrm>
            <a:custGeom>
              <a:avLst/>
              <a:gdLst>
                <a:gd name="connsiteX0" fmla="*/ 2189009 w 2247012"/>
                <a:gd name="connsiteY0" fmla="*/ 1907199 h 2248786"/>
                <a:gd name="connsiteX1" fmla="*/ 1833188 w 2247012"/>
                <a:gd name="connsiteY1" fmla="*/ 1551378 h 2248786"/>
                <a:gd name="connsiteX2" fmla="*/ 1656701 w 2247012"/>
                <a:gd name="connsiteY2" fmla="*/ 1497294 h 2248786"/>
                <a:gd name="connsiteX3" fmla="*/ 1531452 w 2247012"/>
                <a:gd name="connsiteY3" fmla="*/ 1372045 h 2248786"/>
                <a:gd name="connsiteX4" fmla="*/ 1707939 w 2247012"/>
                <a:gd name="connsiteY4" fmla="*/ 853970 h 2248786"/>
                <a:gd name="connsiteX5" fmla="*/ 853970 w 2247012"/>
                <a:gd name="connsiteY5" fmla="*/ 0 h 2248786"/>
                <a:gd name="connsiteX6" fmla="*/ 0 w 2247012"/>
                <a:gd name="connsiteY6" fmla="*/ 853970 h 2248786"/>
                <a:gd name="connsiteX7" fmla="*/ 853970 w 2247012"/>
                <a:gd name="connsiteY7" fmla="*/ 1707939 h 2248786"/>
                <a:gd name="connsiteX8" fmla="*/ 1372045 w 2247012"/>
                <a:gd name="connsiteY8" fmla="*/ 1531452 h 2248786"/>
                <a:gd name="connsiteX9" fmla="*/ 1497294 w 2247012"/>
                <a:gd name="connsiteY9" fmla="*/ 1656701 h 2248786"/>
                <a:gd name="connsiteX10" fmla="*/ 1551378 w 2247012"/>
                <a:gd name="connsiteY10" fmla="*/ 1833188 h 2248786"/>
                <a:gd name="connsiteX11" fmla="*/ 1907199 w 2247012"/>
                <a:gd name="connsiteY11" fmla="*/ 2189009 h 2248786"/>
                <a:gd name="connsiteX12" fmla="*/ 2049527 w 2247012"/>
                <a:gd name="connsiteY12" fmla="*/ 2248787 h 2248786"/>
                <a:gd name="connsiteX13" fmla="*/ 2191856 w 2247012"/>
                <a:gd name="connsiteY13" fmla="*/ 2189009 h 2248786"/>
                <a:gd name="connsiteX14" fmla="*/ 2189009 w 2247012"/>
                <a:gd name="connsiteY14" fmla="*/ 1907199 h 2248786"/>
                <a:gd name="connsiteX15" fmla="*/ 851123 w 2247012"/>
                <a:gd name="connsiteY15" fmla="*/ 1534299 h 2248786"/>
                <a:gd name="connsiteX16" fmla="*/ 167947 w 2247012"/>
                <a:gd name="connsiteY16" fmla="*/ 851123 h 2248786"/>
                <a:gd name="connsiteX17" fmla="*/ 851123 w 2247012"/>
                <a:gd name="connsiteY17" fmla="*/ 167947 h 2248786"/>
                <a:gd name="connsiteX18" fmla="*/ 1534299 w 2247012"/>
                <a:gd name="connsiteY18" fmla="*/ 851123 h 2248786"/>
                <a:gd name="connsiteX19" fmla="*/ 851123 w 2247012"/>
                <a:gd name="connsiteY19" fmla="*/ 1534299 h 2248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247012" h="2248786">
                  <a:moveTo>
                    <a:pt x="2189009" y="1907199"/>
                  </a:moveTo>
                  <a:lnTo>
                    <a:pt x="1833188" y="1551378"/>
                  </a:lnTo>
                  <a:cubicBezTo>
                    <a:pt x="1784797" y="1502987"/>
                    <a:pt x="1719326" y="1485907"/>
                    <a:pt x="1656701" y="1497294"/>
                  </a:cubicBezTo>
                  <a:lnTo>
                    <a:pt x="1531452" y="1372045"/>
                  </a:lnTo>
                  <a:cubicBezTo>
                    <a:pt x="1642469" y="1229716"/>
                    <a:pt x="1707939" y="1047536"/>
                    <a:pt x="1707939" y="853970"/>
                  </a:cubicBezTo>
                  <a:cubicBezTo>
                    <a:pt x="1707939" y="384286"/>
                    <a:pt x="1323653" y="0"/>
                    <a:pt x="853970" y="0"/>
                  </a:cubicBezTo>
                  <a:cubicBezTo>
                    <a:pt x="384286" y="0"/>
                    <a:pt x="0" y="384286"/>
                    <a:pt x="0" y="853970"/>
                  </a:cubicBezTo>
                  <a:cubicBezTo>
                    <a:pt x="0" y="1323653"/>
                    <a:pt x="384286" y="1707939"/>
                    <a:pt x="853970" y="1707939"/>
                  </a:cubicBezTo>
                  <a:cubicBezTo>
                    <a:pt x="1047536" y="1707939"/>
                    <a:pt x="1226870" y="1642469"/>
                    <a:pt x="1372045" y="1531452"/>
                  </a:cubicBezTo>
                  <a:lnTo>
                    <a:pt x="1497294" y="1656701"/>
                  </a:lnTo>
                  <a:cubicBezTo>
                    <a:pt x="1485907" y="1719326"/>
                    <a:pt x="1502987" y="1784797"/>
                    <a:pt x="1551378" y="1833188"/>
                  </a:cubicBezTo>
                  <a:lnTo>
                    <a:pt x="1907199" y="2189009"/>
                  </a:lnTo>
                  <a:cubicBezTo>
                    <a:pt x="1947051" y="2228861"/>
                    <a:pt x="1998289" y="2248787"/>
                    <a:pt x="2049527" y="2248787"/>
                  </a:cubicBezTo>
                  <a:cubicBezTo>
                    <a:pt x="2100766" y="2248787"/>
                    <a:pt x="2152004" y="2228861"/>
                    <a:pt x="2191856" y="2189009"/>
                  </a:cubicBezTo>
                  <a:cubicBezTo>
                    <a:pt x="2265866" y="2109305"/>
                    <a:pt x="2265866" y="1984056"/>
                    <a:pt x="2189009" y="1907199"/>
                  </a:cubicBezTo>
                  <a:close/>
                  <a:moveTo>
                    <a:pt x="851123" y="1534299"/>
                  </a:moveTo>
                  <a:cubicBezTo>
                    <a:pt x="475376" y="1534299"/>
                    <a:pt x="167947" y="1226870"/>
                    <a:pt x="167947" y="851123"/>
                  </a:cubicBezTo>
                  <a:cubicBezTo>
                    <a:pt x="167947" y="475376"/>
                    <a:pt x="475376" y="167947"/>
                    <a:pt x="851123" y="167947"/>
                  </a:cubicBezTo>
                  <a:cubicBezTo>
                    <a:pt x="1226870" y="167947"/>
                    <a:pt x="1534299" y="475376"/>
                    <a:pt x="1534299" y="851123"/>
                  </a:cubicBezTo>
                  <a:cubicBezTo>
                    <a:pt x="1534299" y="1226870"/>
                    <a:pt x="1226870" y="1534299"/>
                    <a:pt x="851123" y="1534299"/>
                  </a:cubicBez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 w="283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4" name="圖形 73" descr="襯衫 以實心填滿">
              <a:extLst>
                <a:ext uri="{FF2B5EF4-FFF2-40B4-BE49-F238E27FC236}">
                  <a16:creationId xmlns:a16="http://schemas.microsoft.com/office/drawing/2014/main" id="{F71AAD8D-672D-4D37-8FBB-5F107E7201A7}"/>
                </a:ext>
              </a:extLst>
            </p:cNvPr>
            <p:cNvSpPr/>
            <p:nvPr/>
          </p:nvSpPr>
          <p:spPr>
            <a:xfrm>
              <a:off x="9360514" y="1631118"/>
              <a:ext cx="708501" cy="627134"/>
            </a:xfrm>
            <a:custGeom>
              <a:avLst/>
              <a:gdLst>
                <a:gd name="connsiteX0" fmla="*/ 704108 w 708501"/>
                <a:gd name="connsiteY0" fmla="*/ 165517 h 627134"/>
                <a:gd name="connsiteX1" fmla="*/ 585869 w 708501"/>
                <a:gd name="connsiteY1" fmla="*/ 49708 h 627134"/>
                <a:gd name="connsiteX2" fmla="*/ 574531 w 708501"/>
                <a:gd name="connsiteY2" fmla="*/ 42419 h 627134"/>
                <a:gd name="connsiteX3" fmla="*/ 464391 w 708501"/>
                <a:gd name="connsiteY3" fmla="*/ 1116 h 627134"/>
                <a:gd name="connsiteX4" fmla="*/ 447384 w 708501"/>
                <a:gd name="connsiteY4" fmla="*/ 5165 h 627134"/>
                <a:gd name="connsiteX5" fmla="*/ 354251 w 708501"/>
                <a:gd name="connsiteY5" fmla="*/ 44848 h 627134"/>
                <a:gd name="connsiteX6" fmla="*/ 261117 w 708501"/>
                <a:gd name="connsiteY6" fmla="*/ 5165 h 627134"/>
                <a:gd name="connsiteX7" fmla="*/ 244110 w 708501"/>
                <a:gd name="connsiteY7" fmla="*/ 1116 h 627134"/>
                <a:gd name="connsiteX8" fmla="*/ 133970 w 708501"/>
                <a:gd name="connsiteY8" fmla="*/ 42419 h 627134"/>
                <a:gd name="connsiteX9" fmla="*/ 122632 w 708501"/>
                <a:gd name="connsiteY9" fmla="*/ 49708 h 627134"/>
                <a:gd name="connsiteX10" fmla="*/ 4393 w 708501"/>
                <a:gd name="connsiteY10" fmla="*/ 165517 h 627134"/>
                <a:gd name="connsiteX11" fmla="*/ 6013 w 708501"/>
                <a:gd name="connsiteY11" fmla="*/ 189812 h 627134"/>
                <a:gd name="connsiteX12" fmla="*/ 114533 w 708501"/>
                <a:gd name="connsiteY12" fmla="*/ 271608 h 627134"/>
                <a:gd name="connsiteX13" fmla="*/ 135590 w 708501"/>
                <a:gd name="connsiteY13" fmla="*/ 270798 h 627134"/>
                <a:gd name="connsiteX14" fmla="*/ 176082 w 708501"/>
                <a:gd name="connsiteY14" fmla="*/ 232735 h 627134"/>
                <a:gd name="connsiteX15" fmla="*/ 176082 w 708501"/>
                <a:gd name="connsiteY15" fmla="*/ 627134 h 627134"/>
                <a:gd name="connsiteX16" fmla="*/ 532419 w 708501"/>
                <a:gd name="connsiteY16" fmla="*/ 627134 h 627134"/>
                <a:gd name="connsiteX17" fmla="*/ 532419 w 708501"/>
                <a:gd name="connsiteY17" fmla="*/ 233545 h 627134"/>
                <a:gd name="connsiteX18" fmla="*/ 572911 w 708501"/>
                <a:gd name="connsiteY18" fmla="*/ 271608 h 627134"/>
                <a:gd name="connsiteX19" fmla="*/ 593968 w 708501"/>
                <a:gd name="connsiteY19" fmla="*/ 272418 h 627134"/>
                <a:gd name="connsiteX20" fmla="*/ 702488 w 708501"/>
                <a:gd name="connsiteY20" fmla="*/ 189812 h 627134"/>
                <a:gd name="connsiteX21" fmla="*/ 704108 w 708501"/>
                <a:gd name="connsiteY21" fmla="*/ 165517 h 627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08501" h="627134">
                  <a:moveTo>
                    <a:pt x="704108" y="165517"/>
                  </a:moveTo>
                  <a:lnTo>
                    <a:pt x="585869" y="49708"/>
                  </a:lnTo>
                  <a:cubicBezTo>
                    <a:pt x="582630" y="46468"/>
                    <a:pt x="578580" y="44039"/>
                    <a:pt x="574531" y="42419"/>
                  </a:cubicBezTo>
                  <a:lnTo>
                    <a:pt x="464391" y="1116"/>
                  </a:lnTo>
                  <a:cubicBezTo>
                    <a:pt x="458722" y="-1313"/>
                    <a:pt x="451433" y="306"/>
                    <a:pt x="447384" y="5165"/>
                  </a:cubicBezTo>
                  <a:cubicBezTo>
                    <a:pt x="423898" y="29461"/>
                    <a:pt x="390694" y="44848"/>
                    <a:pt x="354251" y="44848"/>
                  </a:cubicBezTo>
                  <a:cubicBezTo>
                    <a:pt x="317807" y="44848"/>
                    <a:pt x="284603" y="29461"/>
                    <a:pt x="261117" y="5165"/>
                  </a:cubicBezTo>
                  <a:cubicBezTo>
                    <a:pt x="257068" y="306"/>
                    <a:pt x="249779" y="-503"/>
                    <a:pt x="244110" y="1116"/>
                  </a:cubicBezTo>
                  <a:lnTo>
                    <a:pt x="133970" y="42419"/>
                  </a:lnTo>
                  <a:cubicBezTo>
                    <a:pt x="129921" y="44039"/>
                    <a:pt x="125871" y="46468"/>
                    <a:pt x="122632" y="49708"/>
                  </a:cubicBezTo>
                  <a:lnTo>
                    <a:pt x="4393" y="165517"/>
                  </a:lnTo>
                  <a:cubicBezTo>
                    <a:pt x="-2086" y="172806"/>
                    <a:pt x="-1276" y="184144"/>
                    <a:pt x="6013" y="189812"/>
                  </a:cubicBezTo>
                  <a:lnTo>
                    <a:pt x="114533" y="271608"/>
                  </a:lnTo>
                  <a:cubicBezTo>
                    <a:pt x="121012" y="276467"/>
                    <a:pt x="129921" y="276467"/>
                    <a:pt x="135590" y="270798"/>
                  </a:cubicBezTo>
                  <a:lnTo>
                    <a:pt x="176082" y="232735"/>
                  </a:lnTo>
                  <a:lnTo>
                    <a:pt x="176082" y="627134"/>
                  </a:lnTo>
                  <a:lnTo>
                    <a:pt x="532419" y="627134"/>
                  </a:lnTo>
                  <a:lnTo>
                    <a:pt x="532419" y="233545"/>
                  </a:lnTo>
                  <a:lnTo>
                    <a:pt x="572911" y="271608"/>
                  </a:lnTo>
                  <a:cubicBezTo>
                    <a:pt x="578580" y="277277"/>
                    <a:pt x="588299" y="277277"/>
                    <a:pt x="593968" y="272418"/>
                  </a:cubicBezTo>
                  <a:lnTo>
                    <a:pt x="702488" y="189812"/>
                  </a:lnTo>
                  <a:cubicBezTo>
                    <a:pt x="709777" y="184144"/>
                    <a:pt x="710587" y="172806"/>
                    <a:pt x="704108" y="165517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80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2" name="圖形 75" descr="褲子 以實心填滿">
              <a:extLst>
                <a:ext uri="{FF2B5EF4-FFF2-40B4-BE49-F238E27FC236}">
                  <a16:creationId xmlns:a16="http://schemas.microsoft.com/office/drawing/2014/main" id="{B73FC71F-1A6D-9286-7296-E10C207350BA}"/>
                </a:ext>
              </a:extLst>
            </p:cNvPr>
            <p:cNvSpPr/>
            <p:nvPr/>
          </p:nvSpPr>
          <p:spPr>
            <a:xfrm>
              <a:off x="9964530" y="1977233"/>
              <a:ext cx="388730" cy="712672"/>
            </a:xfrm>
            <a:custGeom>
              <a:avLst/>
              <a:gdLst>
                <a:gd name="connsiteX0" fmla="*/ 388731 w 388730"/>
                <a:gd name="connsiteY0" fmla="*/ 32394 h 712672"/>
                <a:gd name="connsiteX1" fmla="*/ 388731 w 388730"/>
                <a:gd name="connsiteY1" fmla="*/ 16197 h 712672"/>
                <a:gd name="connsiteX2" fmla="*/ 372533 w 388730"/>
                <a:gd name="connsiteY2" fmla="*/ 0 h 712672"/>
                <a:gd name="connsiteX3" fmla="*/ 194365 w 388730"/>
                <a:gd name="connsiteY3" fmla="*/ 0 h 712672"/>
                <a:gd name="connsiteX4" fmla="*/ 16197 w 388730"/>
                <a:gd name="connsiteY4" fmla="*/ 0 h 712672"/>
                <a:gd name="connsiteX5" fmla="*/ 0 w 388730"/>
                <a:gd name="connsiteY5" fmla="*/ 16197 h 712672"/>
                <a:gd name="connsiteX6" fmla="*/ 0 w 388730"/>
                <a:gd name="connsiteY6" fmla="*/ 32394 h 712672"/>
                <a:gd name="connsiteX7" fmla="*/ 72887 w 388730"/>
                <a:gd name="connsiteY7" fmla="*/ 32394 h 712672"/>
                <a:gd name="connsiteX8" fmla="*/ 72887 w 388730"/>
                <a:gd name="connsiteY8" fmla="*/ 64788 h 712672"/>
                <a:gd name="connsiteX9" fmla="*/ 0 w 388730"/>
                <a:gd name="connsiteY9" fmla="*/ 64788 h 712672"/>
                <a:gd name="connsiteX10" fmla="*/ 0 w 388730"/>
                <a:gd name="connsiteY10" fmla="*/ 712673 h 712672"/>
                <a:gd name="connsiteX11" fmla="*/ 121478 w 388730"/>
                <a:gd name="connsiteY11" fmla="*/ 712673 h 712672"/>
                <a:gd name="connsiteX12" fmla="*/ 194365 w 388730"/>
                <a:gd name="connsiteY12" fmla="*/ 178168 h 712672"/>
                <a:gd name="connsiteX13" fmla="*/ 267252 w 388730"/>
                <a:gd name="connsiteY13" fmla="*/ 712673 h 712672"/>
                <a:gd name="connsiteX14" fmla="*/ 388731 w 388730"/>
                <a:gd name="connsiteY14" fmla="*/ 712673 h 712672"/>
                <a:gd name="connsiteX15" fmla="*/ 388731 w 388730"/>
                <a:gd name="connsiteY15" fmla="*/ 64788 h 712672"/>
                <a:gd name="connsiteX16" fmla="*/ 315844 w 388730"/>
                <a:gd name="connsiteY16" fmla="*/ 64788 h 712672"/>
                <a:gd name="connsiteX17" fmla="*/ 315844 w 388730"/>
                <a:gd name="connsiteY17" fmla="*/ 32394 h 712672"/>
                <a:gd name="connsiteX18" fmla="*/ 388731 w 388730"/>
                <a:gd name="connsiteY18" fmla="*/ 32394 h 712672"/>
                <a:gd name="connsiteX19" fmla="*/ 105281 w 388730"/>
                <a:gd name="connsiteY19" fmla="*/ 64788 h 712672"/>
                <a:gd name="connsiteX20" fmla="*/ 105281 w 388730"/>
                <a:gd name="connsiteY20" fmla="*/ 32394 h 712672"/>
                <a:gd name="connsiteX21" fmla="*/ 178168 w 388730"/>
                <a:gd name="connsiteY21" fmla="*/ 32394 h 712672"/>
                <a:gd name="connsiteX22" fmla="*/ 178168 w 388730"/>
                <a:gd name="connsiteY22" fmla="*/ 64788 h 712672"/>
                <a:gd name="connsiteX23" fmla="*/ 105281 w 388730"/>
                <a:gd name="connsiteY23" fmla="*/ 64788 h 712672"/>
                <a:gd name="connsiteX24" fmla="*/ 283449 w 388730"/>
                <a:gd name="connsiteY24" fmla="*/ 64788 h 712672"/>
                <a:gd name="connsiteX25" fmla="*/ 210562 w 388730"/>
                <a:gd name="connsiteY25" fmla="*/ 64788 h 712672"/>
                <a:gd name="connsiteX26" fmla="*/ 210562 w 388730"/>
                <a:gd name="connsiteY26" fmla="*/ 32394 h 712672"/>
                <a:gd name="connsiteX27" fmla="*/ 283449 w 388730"/>
                <a:gd name="connsiteY27" fmla="*/ 32394 h 712672"/>
                <a:gd name="connsiteX28" fmla="*/ 283449 w 388730"/>
                <a:gd name="connsiteY28" fmla="*/ 64788 h 712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388730" h="712672">
                  <a:moveTo>
                    <a:pt x="388731" y="32394"/>
                  </a:moveTo>
                  <a:lnTo>
                    <a:pt x="388731" y="16197"/>
                  </a:lnTo>
                  <a:cubicBezTo>
                    <a:pt x="388731" y="7289"/>
                    <a:pt x="381442" y="0"/>
                    <a:pt x="372533" y="0"/>
                  </a:cubicBezTo>
                  <a:lnTo>
                    <a:pt x="194365" y="0"/>
                  </a:lnTo>
                  <a:lnTo>
                    <a:pt x="16197" y="0"/>
                  </a:lnTo>
                  <a:cubicBezTo>
                    <a:pt x="7289" y="0"/>
                    <a:pt x="0" y="7289"/>
                    <a:pt x="0" y="16197"/>
                  </a:cubicBezTo>
                  <a:lnTo>
                    <a:pt x="0" y="32394"/>
                  </a:lnTo>
                  <a:lnTo>
                    <a:pt x="72887" y="32394"/>
                  </a:lnTo>
                  <a:lnTo>
                    <a:pt x="72887" y="64788"/>
                  </a:lnTo>
                  <a:lnTo>
                    <a:pt x="0" y="64788"/>
                  </a:lnTo>
                  <a:lnTo>
                    <a:pt x="0" y="712673"/>
                  </a:lnTo>
                  <a:lnTo>
                    <a:pt x="121478" y="712673"/>
                  </a:lnTo>
                  <a:lnTo>
                    <a:pt x="194365" y="178168"/>
                  </a:lnTo>
                  <a:lnTo>
                    <a:pt x="267252" y="712673"/>
                  </a:lnTo>
                  <a:lnTo>
                    <a:pt x="388731" y="712673"/>
                  </a:lnTo>
                  <a:lnTo>
                    <a:pt x="388731" y="64788"/>
                  </a:lnTo>
                  <a:lnTo>
                    <a:pt x="315844" y="64788"/>
                  </a:lnTo>
                  <a:lnTo>
                    <a:pt x="315844" y="32394"/>
                  </a:lnTo>
                  <a:lnTo>
                    <a:pt x="388731" y="32394"/>
                  </a:lnTo>
                  <a:close/>
                  <a:moveTo>
                    <a:pt x="105281" y="64788"/>
                  </a:moveTo>
                  <a:lnTo>
                    <a:pt x="105281" y="32394"/>
                  </a:lnTo>
                  <a:lnTo>
                    <a:pt x="178168" y="32394"/>
                  </a:lnTo>
                  <a:lnTo>
                    <a:pt x="178168" y="64788"/>
                  </a:lnTo>
                  <a:lnTo>
                    <a:pt x="105281" y="64788"/>
                  </a:lnTo>
                  <a:close/>
                  <a:moveTo>
                    <a:pt x="283449" y="64788"/>
                  </a:moveTo>
                  <a:lnTo>
                    <a:pt x="210562" y="64788"/>
                  </a:lnTo>
                  <a:lnTo>
                    <a:pt x="210562" y="32394"/>
                  </a:lnTo>
                  <a:lnTo>
                    <a:pt x="283449" y="32394"/>
                  </a:lnTo>
                  <a:lnTo>
                    <a:pt x="283449" y="6478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80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</p:grpSp>
      <p:grpSp>
        <p:nvGrpSpPr>
          <p:cNvPr id="77" name="组合 2">
            <a:extLst>
              <a:ext uri="{FF2B5EF4-FFF2-40B4-BE49-F238E27FC236}">
                <a16:creationId xmlns:a16="http://schemas.microsoft.com/office/drawing/2014/main" id="{862A4817-0181-4B48-59B2-AB69C2479DED}"/>
              </a:ext>
            </a:extLst>
          </p:cNvPr>
          <p:cNvGrpSpPr/>
          <p:nvPr/>
        </p:nvGrpSpPr>
        <p:grpSpPr>
          <a:xfrm>
            <a:off x="8911975" y="3763772"/>
            <a:ext cx="2574380" cy="792589"/>
            <a:chOff x="986809" y="4560271"/>
            <a:chExt cx="2574380" cy="792589"/>
          </a:xfrm>
        </p:grpSpPr>
        <p:sp>
          <p:nvSpPr>
            <p:cNvPr id="78" name="TextBox 91">
              <a:extLst>
                <a:ext uri="{FF2B5EF4-FFF2-40B4-BE49-F238E27FC236}">
                  <a16:creationId xmlns:a16="http://schemas.microsoft.com/office/drawing/2014/main" id="{D1A4BB62-4461-819C-EE45-AC74A81995C8}"/>
                </a:ext>
              </a:extLst>
            </p:cNvPr>
            <p:cNvSpPr txBox="1"/>
            <p:nvPr/>
          </p:nvSpPr>
          <p:spPr>
            <a:xfrm>
              <a:off x="986809" y="4560271"/>
              <a:ext cx="2574380" cy="505138"/>
            </a:xfrm>
            <a:prstGeom prst="roundRect">
              <a:avLst>
                <a:gd name="adj" fmla="val 0"/>
              </a:avLst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TW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CJK TC Medium" panose="020B0600000000000000" pitchFamily="34" charset="-120"/>
                  <a:ea typeface="Noto Sans CJK TC Medium" panose="020B0600000000000000" pitchFamily="34" charset="-120"/>
                  <a:cs typeface="+mn-ea"/>
                  <a:sym typeface="+mn-lt"/>
                </a:rPr>
                <a:t>尋找</a:t>
              </a:r>
              <a:endPara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endParaRPr>
            </a:p>
          </p:txBody>
        </p:sp>
        <p:sp>
          <p:nvSpPr>
            <p:cNvPr id="79" name="文本框 18">
              <a:extLst>
                <a:ext uri="{FF2B5EF4-FFF2-40B4-BE49-F238E27FC236}">
                  <a16:creationId xmlns:a16="http://schemas.microsoft.com/office/drawing/2014/main" id="{CA493FB9-03BB-6182-6AD0-1567BA70CE9D}"/>
                </a:ext>
              </a:extLst>
            </p:cNvPr>
            <p:cNvSpPr txBox="1"/>
            <p:nvPr/>
          </p:nvSpPr>
          <p:spPr>
            <a:xfrm>
              <a:off x="1046954" y="5033477"/>
              <a:ext cx="2514235" cy="3193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TW" altLang="en-US" sz="1100" spc="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CJK TC Medium" panose="020B0600000000000000" pitchFamily="34" charset="-120"/>
                  <a:ea typeface="Noto Sans CJK TC Medium" panose="020B0600000000000000" pitchFamily="34" charset="-120"/>
                  <a:cs typeface="+mn-ea"/>
                  <a:sym typeface="+mn-lt"/>
                </a:rPr>
                <a:t>忘記有哪些衣服、放哪。</a:t>
              </a:r>
              <a:endParaRPr lang="zh-CN" altLang="en-US" sz="11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endParaRPr>
            </a:p>
          </p:txBody>
        </p:sp>
      </p:grpSp>
      <p:sp>
        <p:nvSpPr>
          <p:cNvPr id="80" name="左大括弧 79">
            <a:extLst>
              <a:ext uri="{FF2B5EF4-FFF2-40B4-BE49-F238E27FC236}">
                <a16:creationId xmlns:a16="http://schemas.microsoft.com/office/drawing/2014/main" id="{D9535DC0-5349-5B4D-5079-C9BAD0A774B1}"/>
              </a:ext>
            </a:extLst>
          </p:cNvPr>
          <p:cNvSpPr/>
          <p:nvPr/>
        </p:nvSpPr>
        <p:spPr>
          <a:xfrm rot="16200000">
            <a:off x="2761573" y="2685396"/>
            <a:ext cx="427274" cy="5122132"/>
          </a:xfrm>
          <a:prstGeom prst="leftBrace">
            <a:avLst/>
          </a:prstGeom>
          <a:ln w="571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>
              <a:latin typeface="Noto Sans CJK TC Medium" panose="020B0600000000000000" pitchFamily="34" charset="-120"/>
              <a:ea typeface="Noto Sans CJK TC Medium" panose="020B0600000000000000" pitchFamily="34" charset="-120"/>
            </a:endParaRPr>
          </a:p>
        </p:txBody>
      </p:sp>
      <p:sp>
        <p:nvSpPr>
          <p:cNvPr id="81" name="左大括弧 80">
            <a:extLst>
              <a:ext uri="{FF2B5EF4-FFF2-40B4-BE49-F238E27FC236}">
                <a16:creationId xmlns:a16="http://schemas.microsoft.com/office/drawing/2014/main" id="{203E959D-ED49-F03F-4B3D-ECBFFC5AF655}"/>
              </a:ext>
            </a:extLst>
          </p:cNvPr>
          <p:cNvSpPr/>
          <p:nvPr/>
        </p:nvSpPr>
        <p:spPr>
          <a:xfrm rot="16200000">
            <a:off x="7139480" y="3988578"/>
            <a:ext cx="427274" cy="2514235"/>
          </a:xfrm>
          <a:prstGeom prst="leftBrace">
            <a:avLst/>
          </a:prstGeom>
          <a:ln w="571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Noto Sans CJK TC Medium" panose="020B0600000000000000" pitchFamily="34" charset="-120"/>
              <a:ea typeface="Noto Sans CJK TC Medium" panose="020B0600000000000000" pitchFamily="34" charset="-120"/>
            </a:endParaRPr>
          </a:p>
        </p:txBody>
      </p:sp>
      <p:sp>
        <p:nvSpPr>
          <p:cNvPr id="82" name="左大括弧 81">
            <a:extLst>
              <a:ext uri="{FF2B5EF4-FFF2-40B4-BE49-F238E27FC236}">
                <a16:creationId xmlns:a16="http://schemas.microsoft.com/office/drawing/2014/main" id="{39CE910F-7C70-4C6C-862B-53B2DA36085E}"/>
              </a:ext>
            </a:extLst>
          </p:cNvPr>
          <p:cNvSpPr/>
          <p:nvPr/>
        </p:nvSpPr>
        <p:spPr>
          <a:xfrm rot="16200000">
            <a:off x="10061379" y="4035123"/>
            <a:ext cx="427274" cy="2422677"/>
          </a:xfrm>
          <a:prstGeom prst="leftBrace">
            <a:avLst/>
          </a:prstGeom>
          <a:ln w="571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>
              <a:latin typeface="Noto Sans CJK TC Medium" panose="020B0600000000000000" pitchFamily="34" charset="-120"/>
              <a:ea typeface="Noto Sans CJK TC Medium" panose="020B0600000000000000" pitchFamily="34" charset="-120"/>
            </a:endParaRPr>
          </a:p>
        </p:txBody>
      </p:sp>
      <p:sp>
        <p:nvSpPr>
          <p:cNvPr id="83" name="文字方塊 82">
            <a:extLst>
              <a:ext uri="{FF2B5EF4-FFF2-40B4-BE49-F238E27FC236}">
                <a16:creationId xmlns:a16="http://schemas.microsoft.com/office/drawing/2014/main" id="{E60B920C-DF53-52C1-A1E2-2B21689C6692}"/>
              </a:ext>
            </a:extLst>
          </p:cNvPr>
          <p:cNvSpPr txBox="1"/>
          <p:nvPr/>
        </p:nvSpPr>
        <p:spPr>
          <a:xfrm>
            <a:off x="1459900" y="5500087"/>
            <a:ext cx="3057247" cy="3400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2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  <a:t>利用物聯網自動開啟和搜尋資訊</a:t>
            </a:r>
            <a:endParaRPr lang="en-US" altLang="zh-TW" sz="1200" spc="400" dirty="0">
              <a:solidFill>
                <a:schemeClr val="tx1">
                  <a:lumMod val="75000"/>
                  <a:lumOff val="2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</a:endParaRP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7A782049-2AFC-DC11-13AB-AD768338F82D}"/>
              </a:ext>
            </a:extLst>
          </p:cNvPr>
          <p:cNvSpPr txBox="1"/>
          <p:nvPr/>
        </p:nvSpPr>
        <p:spPr>
          <a:xfrm>
            <a:off x="6234862" y="5500087"/>
            <a:ext cx="2236510" cy="3400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2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  <a:t>透過演算建立搭配系統</a:t>
            </a:r>
            <a:endParaRPr lang="en-US" altLang="zh-TW" sz="1200" spc="400" dirty="0">
              <a:solidFill>
                <a:schemeClr val="tx1">
                  <a:lumMod val="75000"/>
                  <a:lumOff val="2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</a:endParaRPr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729C6122-0DA9-4252-470F-27D62FB6DDE7}"/>
              </a:ext>
            </a:extLst>
          </p:cNvPr>
          <p:cNvSpPr txBox="1"/>
          <p:nvPr/>
        </p:nvSpPr>
        <p:spPr>
          <a:xfrm>
            <a:off x="9156760" y="5476636"/>
            <a:ext cx="2837443" cy="6170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2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  <a:t>使用資料庫</a:t>
            </a:r>
            <a:br>
              <a:rPr lang="en-US" altLang="zh-TW" sz="12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</a:br>
            <a:r>
              <a:rPr lang="zh-TW" altLang="en-US" sz="12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  <a:t>及馬達系統來管理衣物</a:t>
            </a:r>
            <a:endParaRPr lang="en-US" altLang="zh-TW" sz="1200" spc="400" dirty="0">
              <a:solidFill>
                <a:schemeClr val="tx1">
                  <a:lumMod val="75000"/>
                  <a:lumOff val="2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</a:endParaRPr>
          </a:p>
        </p:txBody>
      </p: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B4F5D964-2E51-5E51-E5F8-081CBE22C061}"/>
              </a:ext>
            </a:extLst>
          </p:cNvPr>
          <p:cNvCxnSpPr>
            <a:cxnSpLocks/>
          </p:cNvCxnSpPr>
          <p:nvPr/>
        </p:nvCxnSpPr>
        <p:spPr>
          <a:xfrm>
            <a:off x="0" y="954681"/>
            <a:ext cx="2775093" cy="0"/>
          </a:xfrm>
          <a:prstGeom prst="line">
            <a:avLst/>
          </a:prstGeom>
          <a:ln w="5715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reflection blurRad="6350" stA="50000" endA="300" endPos="90000" dir="5400000" sy="-100000" algn="bl" rotWithShape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8AA491C7-5CA7-7307-8080-5C7B6CE12753}"/>
              </a:ext>
            </a:extLst>
          </p:cNvPr>
          <p:cNvSpPr txBox="1"/>
          <p:nvPr/>
        </p:nvSpPr>
        <p:spPr>
          <a:xfrm>
            <a:off x="2262365" y="589541"/>
            <a:ext cx="6172200" cy="3193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1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  <a:t>每天早晨起床到穿衣服的過程</a:t>
            </a:r>
            <a:endParaRPr lang="en-US" altLang="zh-TW" sz="1100" spc="400" dirty="0">
              <a:solidFill>
                <a:schemeClr val="tx1">
                  <a:lumMod val="75000"/>
                  <a:lumOff val="2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22738154"/>
      </p:ext>
    </p:extLst>
  </p:cSld>
  <p:clrMapOvr>
    <a:masterClrMapping/>
  </p:clrMapOvr>
  <p:transition spd="slow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0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9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80" grpId="0" animBg="1"/>
      <p:bldP spid="81" grpId="0" animBg="1"/>
      <p:bldP spid="82" grpId="0" animBg="1"/>
      <p:bldP spid="83" grpId="0"/>
      <p:bldP spid="38" grpId="0"/>
      <p:bldP spid="4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图片 6">
            <a:extLst>
              <a:ext uri="{FF2B5EF4-FFF2-40B4-BE49-F238E27FC236}">
                <a16:creationId xmlns:a16="http://schemas.microsoft.com/office/drawing/2014/main" id="{74D963B0-305E-1FA5-4C28-C5A4BDFE867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7" name="圖片 46">
            <a:extLst>
              <a:ext uri="{FF2B5EF4-FFF2-40B4-BE49-F238E27FC236}">
                <a16:creationId xmlns:a16="http://schemas.microsoft.com/office/drawing/2014/main" id="{E5D27D7A-09F0-E3D4-5007-11E93F06882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2736" t="774" r="2736" b="5256"/>
          <a:stretch/>
        </p:blipFill>
        <p:spPr>
          <a:xfrm>
            <a:off x="6343127" y="1237885"/>
            <a:ext cx="5245995" cy="4929673"/>
          </a:xfrm>
          <a:prstGeom prst="rect">
            <a:avLst/>
          </a:prstGeom>
        </p:spPr>
      </p:pic>
      <p:sp>
        <p:nvSpPr>
          <p:cNvPr id="10" name="矩形: 圓角 9">
            <a:extLst>
              <a:ext uri="{FF2B5EF4-FFF2-40B4-BE49-F238E27FC236}">
                <a16:creationId xmlns:a16="http://schemas.microsoft.com/office/drawing/2014/main" id="{B75B253B-1EA6-60EF-B81E-DA7DA5DDD2F6}"/>
              </a:ext>
            </a:extLst>
          </p:cNvPr>
          <p:cNvSpPr/>
          <p:nvPr/>
        </p:nvSpPr>
        <p:spPr>
          <a:xfrm>
            <a:off x="261592" y="1237885"/>
            <a:ext cx="5196391" cy="5202844"/>
          </a:xfrm>
          <a:prstGeom prst="roundRect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  <a:ln w="76200">
            <a:solidFill>
              <a:schemeClr val="tx2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E530B2EA-371A-9372-8F51-95503038DA91}"/>
              </a:ext>
            </a:extLst>
          </p:cNvPr>
          <p:cNvSpPr/>
          <p:nvPr/>
        </p:nvSpPr>
        <p:spPr>
          <a:xfrm>
            <a:off x="1513855" y="2867804"/>
            <a:ext cx="383524" cy="6584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Noto Sans CJK TC Medium" panose="020B0600000000000000" pitchFamily="34" charset="-120"/>
              <a:ea typeface="Noto Sans CJK TC Medium" panose="020B0600000000000000" pitchFamily="34" charset="-120"/>
            </a:endParaRPr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3B4B7776-BF3A-36A5-C49B-79F0AB181711}"/>
              </a:ext>
            </a:extLst>
          </p:cNvPr>
          <p:cNvGrpSpPr/>
          <p:nvPr/>
        </p:nvGrpSpPr>
        <p:grpSpPr>
          <a:xfrm>
            <a:off x="2539020" y="1493588"/>
            <a:ext cx="2918963" cy="2472499"/>
            <a:chOff x="3010706" y="1084562"/>
            <a:chExt cx="3378200" cy="2861495"/>
          </a:xfrm>
        </p:grpSpPr>
        <p:pic>
          <p:nvPicPr>
            <p:cNvPr id="60" name="圖形 59" descr="想法泡泡 以實心填滿">
              <a:extLst>
                <a:ext uri="{FF2B5EF4-FFF2-40B4-BE49-F238E27FC236}">
                  <a16:creationId xmlns:a16="http://schemas.microsoft.com/office/drawing/2014/main" id="{8FF8C582-1E64-9665-A2AE-999CC6B98E8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010706" y="1084562"/>
              <a:ext cx="3378200" cy="2861495"/>
            </a:xfrm>
            <a:prstGeom prst="rect">
              <a:avLst/>
            </a:prstGeom>
          </p:spPr>
        </p:pic>
        <p:pic>
          <p:nvPicPr>
            <p:cNvPr id="50" name="圖形 49" descr="雙臂交叉的男子">
              <a:extLst>
                <a:ext uri="{FF2B5EF4-FFF2-40B4-BE49-F238E27FC236}">
                  <a16:creationId xmlns:a16="http://schemas.microsoft.com/office/drawing/2014/main" id="{E7D69BA2-9D44-4FDE-936E-BD08289DB32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699806" y="1920533"/>
              <a:ext cx="836470" cy="811313"/>
            </a:xfrm>
            <a:prstGeom prst="rect">
              <a:avLst/>
            </a:prstGeom>
          </p:spPr>
        </p:pic>
        <p:pic>
          <p:nvPicPr>
            <p:cNvPr id="52" name="圖形 51" descr="拿著控制器的男子">
              <a:extLst>
                <a:ext uri="{FF2B5EF4-FFF2-40B4-BE49-F238E27FC236}">
                  <a16:creationId xmlns:a16="http://schemas.microsoft.com/office/drawing/2014/main" id="{F898D1BF-44B9-B23C-3350-E26AF0611B5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843204" y="1735588"/>
              <a:ext cx="768255" cy="779721"/>
            </a:xfrm>
            <a:prstGeom prst="rect">
              <a:avLst/>
            </a:prstGeom>
          </p:spPr>
        </p:pic>
      </p:grpSp>
      <p:grpSp>
        <p:nvGrpSpPr>
          <p:cNvPr id="8" name="群組 7">
            <a:extLst>
              <a:ext uri="{FF2B5EF4-FFF2-40B4-BE49-F238E27FC236}">
                <a16:creationId xmlns:a16="http://schemas.microsoft.com/office/drawing/2014/main" id="{27CA0CE7-D64B-7E4A-9788-5CB3D7B6A1CE}"/>
              </a:ext>
            </a:extLst>
          </p:cNvPr>
          <p:cNvGrpSpPr/>
          <p:nvPr/>
        </p:nvGrpSpPr>
        <p:grpSpPr>
          <a:xfrm>
            <a:off x="756879" y="1382772"/>
            <a:ext cx="1839475" cy="2281012"/>
            <a:chOff x="646216" y="1084562"/>
            <a:chExt cx="2128877" cy="2639881"/>
          </a:xfrm>
        </p:grpSpPr>
        <p:pic>
          <p:nvPicPr>
            <p:cNvPr id="15" name="圖形 14" descr="智慧型手機 以實心填滿">
              <a:extLst>
                <a:ext uri="{FF2B5EF4-FFF2-40B4-BE49-F238E27FC236}">
                  <a16:creationId xmlns:a16="http://schemas.microsoft.com/office/drawing/2014/main" id="{EF54E6DC-7158-EE03-D15F-F1491CC76FB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097409" y="2576737"/>
              <a:ext cx="1147706" cy="1147706"/>
            </a:xfrm>
            <a:prstGeom prst="rect">
              <a:avLst/>
            </a:prstGeom>
          </p:spPr>
        </p:pic>
        <p:pic>
          <p:nvPicPr>
            <p:cNvPr id="28" name="圖形 27" descr="太陽 以實心填滿">
              <a:extLst>
                <a:ext uri="{FF2B5EF4-FFF2-40B4-BE49-F238E27FC236}">
                  <a16:creationId xmlns:a16="http://schemas.microsoft.com/office/drawing/2014/main" id="{822336A0-3675-7338-250C-A16A362540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897380" y="1793737"/>
              <a:ext cx="877713" cy="877713"/>
            </a:xfrm>
            <a:prstGeom prst="rect">
              <a:avLst/>
            </a:prstGeom>
          </p:spPr>
        </p:pic>
        <p:grpSp>
          <p:nvGrpSpPr>
            <p:cNvPr id="44" name="群組 43">
              <a:extLst>
                <a:ext uri="{FF2B5EF4-FFF2-40B4-BE49-F238E27FC236}">
                  <a16:creationId xmlns:a16="http://schemas.microsoft.com/office/drawing/2014/main" id="{293E72BC-F239-A755-3B25-64090B586A62}"/>
                </a:ext>
              </a:extLst>
            </p:cNvPr>
            <p:cNvGrpSpPr/>
            <p:nvPr/>
          </p:nvGrpSpPr>
          <p:grpSpPr>
            <a:xfrm>
              <a:off x="646216" y="1772607"/>
              <a:ext cx="682758" cy="786788"/>
              <a:chOff x="850842" y="1650035"/>
              <a:chExt cx="802774" cy="925090"/>
            </a:xfrm>
            <a:solidFill>
              <a:schemeClr val="tx2">
                <a:lumMod val="60000"/>
                <a:lumOff val="40000"/>
              </a:schemeClr>
            </a:solidFill>
          </p:grpSpPr>
          <p:sp>
            <p:nvSpPr>
              <p:cNvPr id="40" name="圖形 29" descr="水 以實心填滿">
                <a:extLst>
                  <a:ext uri="{FF2B5EF4-FFF2-40B4-BE49-F238E27FC236}">
                    <a16:creationId xmlns:a16="http://schemas.microsoft.com/office/drawing/2014/main" id="{4FEA4D56-B76F-818A-ACA4-A1A3333D6ABD}"/>
                  </a:ext>
                </a:extLst>
              </p:cNvPr>
              <p:cNvSpPr/>
              <p:nvPr/>
            </p:nvSpPr>
            <p:spPr>
              <a:xfrm>
                <a:off x="894319" y="2177223"/>
                <a:ext cx="162768" cy="247408"/>
              </a:xfrm>
              <a:custGeom>
                <a:avLst/>
                <a:gdLst>
                  <a:gd name="connsiteX0" fmla="*/ 81384 w 162768"/>
                  <a:gd name="connsiteY0" fmla="*/ 0 h 247408"/>
                  <a:gd name="connsiteX1" fmla="*/ 0 w 162768"/>
                  <a:gd name="connsiteY1" fmla="*/ 166024 h 247408"/>
                  <a:gd name="connsiteX2" fmla="*/ 81384 w 162768"/>
                  <a:gd name="connsiteY2" fmla="*/ 247409 h 247408"/>
                  <a:gd name="connsiteX3" fmla="*/ 162769 w 162768"/>
                  <a:gd name="connsiteY3" fmla="*/ 166024 h 247408"/>
                  <a:gd name="connsiteX4" fmla="*/ 81384 w 162768"/>
                  <a:gd name="connsiteY4" fmla="*/ 0 h 247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2768" h="247408">
                    <a:moveTo>
                      <a:pt x="81384" y="0"/>
                    </a:moveTo>
                    <a:cubicBezTo>
                      <a:pt x="81384" y="0"/>
                      <a:pt x="0" y="114589"/>
                      <a:pt x="0" y="166024"/>
                    </a:cubicBezTo>
                    <a:cubicBezTo>
                      <a:pt x="0" y="210948"/>
                      <a:pt x="36460" y="247409"/>
                      <a:pt x="81384" y="247409"/>
                    </a:cubicBezTo>
                    <a:cubicBezTo>
                      <a:pt x="126309" y="247409"/>
                      <a:pt x="162769" y="210948"/>
                      <a:pt x="162769" y="166024"/>
                    </a:cubicBezTo>
                    <a:cubicBezTo>
                      <a:pt x="162769" y="114264"/>
                      <a:pt x="81384" y="0"/>
                      <a:pt x="81384" y="0"/>
                    </a:cubicBezTo>
                    <a:close/>
                  </a:path>
                </a:pathLst>
              </a:custGeom>
              <a:grpFill/>
              <a:ln w="3175" cap="flat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TW" altLang="en-US">
                  <a:latin typeface="Noto Sans CJK TC Medium" panose="020B0600000000000000" pitchFamily="34" charset="-120"/>
                  <a:ea typeface="Noto Sans CJK TC Medium" panose="020B0600000000000000" pitchFamily="34" charset="-120"/>
                </a:endParaRPr>
              </a:p>
            </p:txBody>
          </p:sp>
          <p:sp>
            <p:nvSpPr>
              <p:cNvPr id="41" name="圖形 30" descr="水 以實心填滿">
                <a:extLst>
                  <a:ext uri="{FF2B5EF4-FFF2-40B4-BE49-F238E27FC236}">
                    <a16:creationId xmlns:a16="http://schemas.microsoft.com/office/drawing/2014/main" id="{3BB8BBB2-FE7D-9FC7-771D-32C37E6322B4}"/>
                  </a:ext>
                </a:extLst>
              </p:cNvPr>
              <p:cNvSpPr/>
              <p:nvPr/>
            </p:nvSpPr>
            <p:spPr>
              <a:xfrm>
                <a:off x="1091441" y="2314500"/>
                <a:ext cx="162768" cy="247408"/>
              </a:xfrm>
              <a:custGeom>
                <a:avLst/>
                <a:gdLst>
                  <a:gd name="connsiteX0" fmla="*/ 81384 w 162768"/>
                  <a:gd name="connsiteY0" fmla="*/ 0 h 247408"/>
                  <a:gd name="connsiteX1" fmla="*/ 0 w 162768"/>
                  <a:gd name="connsiteY1" fmla="*/ 166024 h 247408"/>
                  <a:gd name="connsiteX2" fmla="*/ 81384 w 162768"/>
                  <a:gd name="connsiteY2" fmla="*/ 247409 h 247408"/>
                  <a:gd name="connsiteX3" fmla="*/ 162769 w 162768"/>
                  <a:gd name="connsiteY3" fmla="*/ 166024 h 247408"/>
                  <a:gd name="connsiteX4" fmla="*/ 81384 w 162768"/>
                  <a:gd name="connsiteY4" fmla="*/ 0 h 247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2768" h="247408">
                    <a:moveTo>
                      <a:pt x="81384" y="0"/>
                    </a:moveTo>
                    <a:cubicBezTo>
                      <a:pt x="81384" y="0"/>
                      <a:pt x="0" y="114589"/>
                      <a:pt x="0" y="166024"/>
                    </a:cubicBezTo>
                    <a:cubicBezTo>
                      <a:pt x="0" y="210948"/>
                      <a:pt x="36460" y="247409"/>
                      <a:pt x="81384" y="247409"/>
                    </a:cubicBezTo>
                    <a:cubicBezTo>
                      <a:pt x="126309" y="247409"/>
                      <a:pt x="162769" y="210948"/>
                      <a:pt x="162769" y="166024"/>
                    </a:cubicBezTo>
                    <a:cubicBezTo>
                      <a:pt x="162769" y="114264"/>
                      <a:pt x="81384" y="0"/>
                      <a:pt x="81384" y="0"/>
                    </a:cubicBezTo>
                    <a:close/>
                  </a:path>
                </a:pathLst>
              </a:custGeom>
              <a:grpFill/>
              <a:ln w="3175" cap="flat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TW" altLang="en-US">
                  <a:latin typeface="Noto Sans CJK TC Medium" panose="020B0600000000000000" pitchFamily="34" charset="-120"/>
                  <a:ea typeface="Noto Sans CJK TC Medium" panose="020B0600000000000000" pitchFamily="34" charset="-120"/>
                </a:endParaRPr>
              </a:p>
            </p:txBody>
          </p:sp>
          <p:sp>
            <p:nvSpPr>
              <p:cNvPr id="42" name="圖形 31" descr="水 以實心填滿">
                <a:extLst>
                  <a:ext uri="{FF2B5EF4-FFF2-40B4-BE49-F238E27FC236}">
                    <a16:creationId xmlns:a16="http://schemas.microsoft.com/office/drawing/2014/main" id="{24520C90-3C66-E5B4-6CF3-724B0B05F132}"/>
                  </a:ext>
                </a:extLst>
              </p:cNvPr>
              <p:cNvSpPr/>
              <p:nvPr/>
            </p:nvSpPr>
            <p:spPr>
              <a:xfrm>
                <a:off x="1280289" y="2149453"/>
                <a:ext cx="162768" cy="247408"/>
              </a:xfrm>
              <a:custGeom>
                <a:avLst/>
                <a:gdLst>
                  <a:gd name="connsiteX0" fmla="*/ 81384 w 162768"/>
                  <a:gd name="connsiteY0" fmla="*/ 0 h 247408"/>
                  <a:gd name="connsiteX1" fmla="*/ 0 w 162768"/>
                  <a:gd name="connsiteY1" fmla="*/ 166024 h 247408"/>
                  <a:gd name="connsiteX2" fmla="*/ 81384 w 162768"/>
                  <a:gd name="connsiteY2" fmla="*/ 247409 h 247408"/>
                  <a:gd name="connsiteX3" fmla="*/ 162769 w 162768"/>
                  <a:gd name="connsiteY3" fmla="*/ 166024 h 247408"/>
                  <a:gd name="connsiteX4" fmla="*/ 81384 w 162768"/>
                  <a:gd name="connsiteY4" fmla="*/ 0 h 247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2768" h="247408">
                    <a:moveTo>
                      <a:pt x="81384" y="0"/>
                    </a:moveTo>
                    <a:cubicBezTo>
                      <a:pt x="81384" y="0"/>
                      <a:pt x="0" y="114589"/>
                      <a:pt x="0" y="166024"/>
                    </a:cubicBezTo>
                    <a:cubicBezTo>
                      <a:pt x="0" y="210948"/>
                      <a:pt x="36460" y="247409"/>
                      <a:pt x="81384" y="247409"/>
                    </a:cubicBezTo>
                    <a:cubicBezTo>
                      <a:pt x="126309" y="247409"/>
                      <a:pt x="162769" y="210948"/>
                      <a:pt x="162769" y="166024"/>
                    </a:cubicBezTo>
                    <a:cubicBezTo>
                      <a:pt x="162769" y="114264"/>
                      <a:pt x="81384" y="0"/>
                      <a:pt x="81384" y="0"/>
                    </a:cubicBezTo>
                    <a:close/>
                  </a:path>
                </a:pathLst>
              </a:custGeom>
              <a:grpFill/>
              <a:ln w="3175" cap="flat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TW" altLang="en-US">
                  <a:latin typeface="Noto Sans CJK TC Medium" panose="020B0600000000000000" pitchFamily="34" charset="-120"/>
                  <a:ea typeface="Noto Sans CJK TC Medium" panose="020B0600000000000000" pitchFamily="34" charset="-120"/>
                </a:endParaRPr>
              </a:p>
            </p:txBody>
          </p:sp>
          <p:sp>
            <p:nvSpPr>
              <p:cNvPr id="43" name="圖形 32" descr="水 以實心填滿">
                <a:extLst>
                  <a:ext uri="{FF2B5EF4-FFF2-40B4-BE49-F238E27FC236}">
                    <a16:creationId xmlns:a16="http://schemas.microsoft.com/office/drawing/2014/main" id="{7DC8487F-A701-89ED-3DC2-8F1CF6D44859}"/>
                  </a:ext>
                </a:extLst>
              </p:cNvPr>
              <p:cNvSpPr/>
              <p:nvPr/>
            </p:nvSpPr>
            <p:spPr>
              <a:xfrm>
                <a:off x="1473628" y="2327717"/>
                <a:ext cx="162768" cy="247408"/>
              </a:xfrm>
              <a:custGeom>
                <a:avLst/>
                <a:gdLst>
                  <a:gd name="connsiteX0" fmla="*/ 81384 w 162768"/>
                  <a:gd name="connsiteY0" fmla="*/ 0 h 247408"/>
                  <a:gd name="connsiteX1" fmla="*/ 0 w 162768"/>
                  <a:gd name="connsiteY1" fmla="*/ 166024 h 247408"/>
                  <a:gd name="connsiteX2" fmla="*/ 81384 w 162768"/>
                  <a:gd name="connsiteY2" fmla="*/ 247409 h 247408"/>
                  <a:gd name="connsiteX3" fmla="*/ 162769 w 162768"/>
                  <a:gd name="connsiteY3" fmla="*/ 166024 h 247408"/>
                  <a:gd name="connsiteX4" fmla="*/ 81384 w 162768"/>
                  <a:gd name="connsiteY4" fmla="*/ 0 h 247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2768" h="247408">
                    <a:moveTo>
                      <a:pt x="81384" y="0"/>
                    </a:moveTo>
                    <a:cubicBezTo>
                      <a:pt x="81384" y="0"/>
                      <a:pt x="0" y="114589"/>
                      <a:pt x="0" y="166024"/>
                    </a:cubicBezTo>
                    <a:cubicBezTo>
                      <a:pt x="0" y="210948"/>
                      <a:pt x="36460" y="247409"/>
                      <a:pt x="81384" y="247409"/>
                    </a:cubicBezTo>
                    <a:cubicBezTo>
                      <a:pt x="126309" y="247409"/>
                      <a:pt x="162769" y="210948"/>
                      <a:pt x="162769" y="166024"/>
                    </a:cubicBezTo>
                    <a:cubicBezTo>
                      <a:pt x="162769" y="114264"/>
                      <a:pt x="81384" y="0"/>
                      <a:pt x="81384" y="0"/>
                    </a:cubicBezTo>
                    <a:close/>
                  </a:path>
                </a:pathLst>
              </a:custGeom>
              <a:grpFill/>
              <a:ln w="3175" cap="flat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TW" altLang="en-US">
                  <a:latin typeface="Noto Sans CJK TC Medium" panose="020B0600000000000000" pitchFamily="34" charset="-120"/>
                  <a:ea typeface="Noto Sans CJK TC Medium" panose="020B0600000000000000" pitchFamily="34" charset="-120"/>
                </a:endParaRPr>
              </a:p>
            </p:txBody>
          </p:sp>
          <p:sp>
            <p:nvSpPr>
              <p:cNvPr id="39" name="圖形 16" descr="雲朵 以實心填滿">
                <a:extLst>
                  <a:ext uri="{FF2B5EF4-FFF2-40B4-BE49-F238E27FC236}">
                    <a16:creationId xmlns:a16="http://schemas.microsoft.com/office/drawing/2014/main" id="{350B52B6-F37E-CD7F-F104-825415E5BD9C}"/>
                  </a:ext>
                </a:extLst>
              </p:cNvPr>
              <p:cNvSpPr/>
              <p:nvPr/>
            </p:nvSpPr>
            <p:spPr>
              <a:xfrm>
                <a:off x="850842" y="1650035"/>
                <a:ext cx="802774" cy="457059"/>
              </a:xfrm>
              <a:custGeom>
                <a:avLst/>
                <a:gdLst>
                  <a:gd name="connsiteX0" fmla="*/ 689427 w 802774"/>
                  <a:gd name="connsiteY0" fmla="*/ 227507 h 457059"/>
                  <a:gd name="connsiteX1" fmla="*/ 679902 w 802774"/>
                  <a:gd name="connsiteY1" fmla="*/ 227507 h 457059"/>
                  <a:gd name="connsiteX2" fmla="*/ 679902 w 802774"/>
                  <a:gd name="connsiteY2" fmla="*/ 227507 h 457059"/>
                  <a:gd name="connsiteX3" fmla="*/ 619895 w 802774"/>
                  <a:gd name="connsiteY3" fmla="*/ 111302 h 457059"/>
                  <a:gd name="connsiteX4" fmla="*/ 489403 w 802774"/>
                  <a:gd name="connsiteY4" fmla="*/ 93204 h 457059"/>
                  <a:gd name="connsiteX5" fmla="*/ 296998 w 802774"/>
                  <a:gd name="connsiteY5" fmla="*/ 4622 h 457059"/>
                  <a:gd name="connsiteX6" fmla="*/ 165552 w 802774"/>
                  <a:gd name="connsiteY6" fmla="*/ 170357 h 457059"/>
                  <a:gd name="connsiteX7" fmla="*/ 165552 w 802774"/>
                  <a:gd name="connsiteY7" fmla="*/ 172262 h 457059"/>
                  <a:gd name="connsiteX8" fmla="*/ 28392 w 802774"/>
                  <a:gd name="connsiteY8" fmla="*/ 227507 h 457059"/>
                  <a:gd name="connsiteX9" fmla="*/ 13152 w 802774"/>
                  <a:gd name="connsiteY9" fmla="*/ 374192 h 457059"/>
                  <a:gd name="connsiteX10" fmla="*/ 136025 w 802774"/>
                  <a:gd name="connsiteY10" fmla="*/ 456107 h 457059"/>
                  <a:gd name="connsiteX11" fmla="*/ 136025 w 802774"/>
                  <a:gd name="connsiteY11" fmla="*/ 457059 h 457059"/>
                  <a:gd name="connsiteX12" fmla="*/ 688475 w 802774"/>
                  <a:gd name="connsiteY12" fmla="*/ 457059 h 457059"/>
                  <a:gd name="connsiteX13" fmla="*/ 802775 w 802774"/>
                  <a:gd name="connsiteY13" fmla="*/ 342759 h 457059"/>
                  <a:gd name="connsiteX14" fmla="*/ 689427 w 802774"/>
                  <a:gd name="connsiteY14" fmla="*/ 227507 h 4570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802774" h="457059">
                    <a:moveTo>
                      <a:pt x="689427" y="227507"/>
                    </a:moveTo>
                    <a:cubicBezTo>
                      <a:pt x="686570" y="227507"/>
                      <a:pt x="682760" y="227507"/>
                      <a:pt x="679902" y="227507"/>
                    </a:cubicBezTo>
                    <a:cubicBezTo>
                      <a:pt x="679902" y="227507"/>
                      <a:pt x="679902" y="227507"/>
                      <a:pt x="679902" y="227507"/>
                    </a:cubicBezTo>
                    <a:cubicBezTo>
                      <a:pt x="679902" y="180834"/>
                      <a:pt x="657043" y="137972"/>
                      <a:pt x="619895" y="111302"/>
                    </a:cubicBezTo>
                    <a:cubicBezTo>
                      <a:pt x="581795" y="84632"/>
                      <a:pt x="533218" y="77964"/>
                      <a:pt x="489403" y="93204"/>
                    </a:cubicBezTo>
                    <a:cubicBezTo>
                      <a:pt x="453208" y="22719"/>
                      <a:pt x="373198" y="-13476"/>
                      <a:pt x="296998" y="4622"/>
                    </a:cubicBezTo>
                    <a:cubicBezTo>
                      <a:pt x="220797" y="22719"/>
                      <a:pt x="165552" y="91299"/>
                      <a:pt x="165552" y="170357"/>
                    </a:cubicBezTo>
                    <a:cubicBezTo>
                      <a:pt x="165552" y="170357"/>
                      <a:pt x="165552" y="171309"/>
                      <a:pt x="165552" y="172262"/>
                    </a:cubicBezTo>
                    <a:cubicBezTo>
                      <a:pt x="113165" y="163689"/>
                      <a:pt x="60777" y="185597"/>
                      <a:pt x="28392" y="227507"/>
                    </a:cubicBezTo>
                    <a:cubicBezTo>
                      <a:pt x="-3040" y="270369"/>
                      <a:pt x="-8755" y="326567"/>
                      <a:pt x="13152" y="374192"/>
                    </a:cubicBezTo>
                    <a:cubicBezTo>
                      <a:pt x="36012" y="421817"/>
                      <a:pt x="83637" y="453249"/>
                      <a:pt x="136025" y="456107"/>
                    </a:cubicBezTo>
                    <a:lnTo>
                      <a:pt x="136025" y="457059"/>
                    </a:lnTo>
                    <a:lnTo>
                      <a:pt x="688475" y="457059"/>
                    </a:lnTo>
                    <a:cubicBezTo>
                      <a:pt x="751340" y="457059"/>
                      <a:pt x="802775" y="405624"/>
                      <a:pt x="802775" y="342759"/>
                    </a:cubicBezTo>
                    <a:cubicBezTo>
                      <a:pt x="802775" y="279894"/>
                      <a:pt x="752293" y="227507"/>
                      <a:pt x="689427" y="227507"/>
                    </a:cubicBezTo>
                    <a:close/>
                  </a:path>
                </a:pathLst>
              </a:custGeom>
              <a:grpFill/>
              <a:ln w="9525" cap="flat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TW" altLang="en-US">
                  <a:latin typeface="Noto Sans CJK TC Medium" panose="020B0600000000000000" pitchFamily="34" charset="-120"/>
                  <a:ea typeface="Noto Sans CJK TC Medium" panose="020B0600000000000000" pitchFamily="34" charset="-120"/>
                </a:endParaRPr>
              </a:p>
            </p:txBody>
          </p:sp>
        </p:grpSp>
        <p:pic>
          <p:nvPicPr>
            <p:cNvPr id="58" name="圖形 57" descr="雪花 以實心填滿">
              <a:extLst>
                <a:ext uri="{FF2B5EF4-FFF2-40B4-BE49-F238E27FC236}">
                  <a16:creationId xmlns:a16="http://schemas.microsoft.com/office/drawing/2014/main" id="{14A564A0-7126-1D6E-8C86-3A1A52A3175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1244134" y="1084562"/>
              <a:ext cx="914400" cy="914400"/>
            </a:xfrm>
            <a:prstGeom prst="rect">
              <a:avLst/>
            </a:prstGeom>
          </p:spPr>
        </p:pic>
      </p:grpSp>
      <p:grpSp>
        <p:nvGrpSpPr>
          <p:cNvPr id="9" name="群組 8">
            <a:extLst>
              <a:ext uri="{FF2B5EF4-FFF2-40B4-BE49-F238E27FC236}">
                <a16:creationId xmlns:a16="http://schemas.microsoft.com/office/drawing/2014/main" id="{A14F8853-08F6-1034-F061-B869F80548FA}"/>
              </a:ext>
            </a:extLst>
          </p:cNvPr>
          <p:cNvGrpSpPr/>
          <p:nvPr/>
        </p:nvGrpSpPr>
        <p:grpSpPr>
          <a:xfrm>
            <a:off x="879501" y="3933279"/>
            <a:ext cx="1659519" cy="1901804"/>
            <a:chOff x="6430909" y="1414802"/>
            <a:chExt cx="1920610" cy="2201013"/>
          </a:xfrm>
        </p:grpSpPr>
        <p:pic>
          <p:nvPicPr>
            <p:cNvPr id="65" name="圖形 64" descr="雙臂交叉的男子">
              <a:extLst>
                <a:ext uri="{FF2B5EF4-FFF2-40B4-BE49-F238E27FC236}">
                  <a16:creationId xmlns:a16="http://schemas.microsoft.com/office/drawing/2014/main" id="{EE223127-B939-5839-B002-16F3835D9B18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6430909" y="1541904"/>
              <a:ext cx="895563" cy="2012500"/>
            </a:xfrm>
            <a:prstGeom prst="rect">
              <a:avLst/>
            </a:prstGeom>
          </p:spPr>
        </p:pic>
        <p:pic>
          <p:nvPicPr>
            <p:cNvPr id="67" name="圖形 66" descr="穿長袖上衣的男子">
              <a:extLst>
                <a:ext uri="{FF2B5EF4-FFF2-40B4-BE49-F238E27FC236}">
                  <a16:creationId xmlns:a16="http://schemas.microsoft.com/office/drawing/2014/main" id="{0D23A2AE-7D0C-C171-41E9-EE39BADB2F00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7552146" y="1414802"/>
              <a:ext cx="799373" cy="2201013"/>
            </a:xfrm>
            <a:prstGeom prst="rect">
              <a:avLst/>
            </a:prstGeom>
          </p:spPr>
        </p:pic>
      </p:grpSp>
      <p:grpSp>
        <p:nvGrpSpPr>
          <p:cNvPr id="6" name="群組 5">
            <a:extLst>
              <a:ext uri="{FF2B5EF4-FFF2-40B4-BE49-F238E27FC236}">
                <a16:creationId xmlns:a16="http://schemas.microsoft.com/office/drawing/2014/main" id="{A85F12C9-9675-34FE-17AD-582BB5271C1F}"/>
              </a:ext>
            </a:extLst>
          </p:cNvPr>
          <p:cNvGrpSpPr/>
          <p:nvPr/>
        </p:nvGrpSpPr>
        <p:grpSpPr>
          <a:xfrm>
            <a:off x="3055690" y="3892001"/>
            <a:ext cx="1941550" cy="1943082"/>
            <a:chOff x="9104804" y="1277504"/>
            <a:chExt cx="2247012" cy="2248786"/>
          </a:xfrm>
        </p:grpSpPr>
        <p:sp>
          <p:nvSpPr>
            <p:cNvPr id="5" name="圖形 71" descr="放大鏡 以實心填滿">
              <a:extLst>
                <a:ext uri="{FF2B5EF4-FFF2-40B4-BE49-F238E27FC236}">
                  <a16:creationId xmlns:a16="http://schemas.microsoft.com/office/drawing/2014/main" id="{D01E9286-D77A-3CDD-7EA8-928CE1A9D8D1}"/>
                </a:ext>
              </a:extLst>
            </p:cNvPr>
            <p:cNvSpPr/>
            <p:nvPr/>
          </p:nvSpPr>
          <p:spPr>
            <a:xfrm>
              <a:off x="9104804" y="1277504"/>
              <a:ext cx="2247012" cy="2248786"/>
            </a:xfrm>
            <a:custGeom>
              <a:avLst/>
              <a:gdLst>
                <a:gd name="connsiteX0" fmla="*/ 2189009 w 2247012"/>
                <a:gd name="connsiteY0" fmla="*/ 1907199 h 2248786"/>
                <a:gd name="connsiteX1" fmla="*/ 1833188 w 2247012"/>
                <a:gd name="connsiteY1" fmla="*/ 1551378 h 2248786"/>
                <a:gd name="connsiteX2" fmla="*/ 1656701 w 2247012"/>
                <a:gd name="connsiteY2" fmla="*/ 1497294 h 2248786"/>
                <a:gd name="connsiteX3" fmla="*/ 1531452 w 2247012"/>
                <a:gd name="connsiteY3" fmla="*/ 1372045 h 2248786"/>
                <a:gd name="connsiteX4" fmla="*/ 1707939 w 2247012"/>
                <a:gd name="connsiteY4" fmla="*/ 853970 h 2248786"/>
                <a:gd name="connsiteX5" fmla="*/ 853970 w 2247012"/>
                <a:gd name="connsiteY5" fmla="*/ 0 h 2248786"/>
                <a:gd name="connsiteX6" fmla="*/ 0 w 2247012"/>
                <a:gd name="connsiteY6" fmla="*/ 853970 h 2248786"/>
                <a:gd name="connsiteX7" fmla="*/ 853970 w 2247012"/>
                <a:gd name="connsiteY7" fmla="*/ 1707939 h 2248786"/>
                <a:gd name="connsiteX8" fmla="*/ 1372045 w 2247012"/>
                <a:gd name="connsiteY8" fmla="*/ 1531452 h 2248786"/>
                <a:gd name="connsiteX9" fmla="*/ 1497294 w 2247012"/>
                <a:gd name="connsiteY9" fmla="*/ 1656701 h 2248786"/>
                <a:gd name="connsiteX10" fmla="*/ 1551378 w 2247012"/>
                <a:gd name="connsiteY10" fmla="*/ 1833188 h 2248786"/>
                <a:gd name="connsiteX11" fmla="*/ 1907199 w 2247012"/>
                <a:gd name="connsiteY11" fmla="*/ 2189009 h 2248786"/>
                <a:gd name="connsiteX12" fmla="*/ 2049527 w 2247012"/>
                <a:gd name="connsiteY12" fmla="*/ 2248787 h 2248786"/>
                <a:gd name="connsiteX13" fmla="*/ 2191856 w 2247012"/>
                <a:gd name="connsiteY13" fmla="*/ 2189009 h 2248786"/>
                <a:gd name="connsiteX14" fmla="*/ 2189009 w 2247012"/>
                <a:gd name="connsiteY14" fmla="*/ 1907199 h 2248786"/>
                <a:gd name="connsiteX15" fmla="*/ 851123 w 2247012"/>
                <a:gd name="connsiteY15" fmla="*/ 1534299 h 2248786"/>
                <a:gd name="connsiteX16" fmla="*/ 167947 w 2247012"/>
                <a:gd name="connsiteY16" fmla="*/ 851123 h 2248786"/>
                <a:gd name="connsiteX17" fmla="*/ 851123 w 2247012"/>
                <a:gd name="connsiteY17" fmla="*/ 167947 h 2248786"/>
                <a:gd name="connsiteX18" fmla="*/ 1534299 w 2247012"/>
                <a:gd name="connsiteY18" fmla="*/ 851123 h 2248786"/>
                <a:gd name="connsiteX19" fmla="*/ 851123 w 2247012"/>
                <a:gd name="connsiteY19" fmla="*/ 1534299 h 2248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247012" h="2248786">
                  <a:moveTo>
                    <a:pt x="2189009" y="1907199"/>
                  </a:moveTo>
                  <a:lnTo>
                    <a:pt x="1833188" y="1551378"/>
                  </a:lnTo>
                  <a:cubicBezTo>
                    <a:pt x="1784797" y="1502987"/>
                    <a:pt x="1719326" y="1485907"/>
                    <a:pt x="1656701" y="1497294"/>
                  </a:cubicBezTo>
                  <a:lnTo>
                    <a:pt x="1531452" y="1372045"/>
                  </a:lnTo>
                  <a:cubicBezTo>
                    <a:pt x="1642469" y="1229716"/>
                    <a:pt x="1707939" y="1047536"/>
                    <a:pt x="1707939" y="853970"/>
                  </a:cubicBezTo>
                  <a:cubicBezTo>
                    <a:pt x="1707939" y="384286"/>
                    <a:pt x="1323653" y="0"/>
                    <a:pt x="853970" y="0"/>
                  </a:cubicBezTo>
                  <a:cubicBezTo>
                    <a:pt x="384286" y="0"/>
                    <a:pt x="0" y="384286"/>
                    <a:pt x="0" y="853970"/>
                  </a:cubicBezTo>
                  <a:cubicBezTo>
                    <a:pt x="0" y="1323653"/>
                    <a:pt x="384286" y="1707939"/>
                    <a:pt x="853970" y="1707939"/>
                  </a:cubicBezTo>
                  <a:cubicBezTo>
                    <a:pt x="1047536" y="1707939"/>
                    <a:pt x="1226870" y="1642469"/>
                    <a:pt x="1372045" y="1531452"/>
                  </a:cubicBezTo>
                  <a:lnTo>
                    <a:pt x="1497294" y="1656701"/>
                  </a:lnTo>
                  <a:cubicBezTo>
                    <a:pt x="1485907" y="1719326"/>
                    <a:pt x="1502987" y="1784797"/>
                    <a:pt x="1551378" y="1833188"/>
                  </a:cubicBezTo>
                  <a:lnTo>
                    <a:pt x="1907199" y="2189009"/>
                  </a:lnTo>
                  <a:cubicBezTo>
                    <a:pt x="1947051" y="2228861"/>
                    <a:pt x="1998289" y="2248787"/>
                    <a:pt x="2049527" y="2248787"/>
                  </a:cubicBezTo>
                  <a:cubicBezTo>
                    <a:pt x="2100766" y="2248787"/>
                    <a:pt x="2152004" y="2228861"/>
                    <a:pt x="2191856" y="2189009"/>
                  </a:cubicBezTo>
                  <a:cubicBezTo>
                    <a:pt x="2265866" y="2109305"/>
                    <a:pt x="2265866" y="1984056"/>
                    <a:pt x="2189009" y="1907199"/>
                  </a:cubicBezTo>
                  <a:close/>
                  <a:moveTo>
                    <a:pt x="851123" y="1534299"/>
                  </a:moveTo>
                  <a:cubicBezTo>
                    <a:pt x="475376" y="1534299"/>
                    <a:pt x="167947" y="1226870"/>
                    <a:pt x="167947" y="851123"/>
                  </a:cubicBezTo>
                  <a:cubicBezTo>
                    <a:pt x="167947" y="475376"/>
                    <a:pt x="475376" y="167947"/>
                    <a:pt x="851123" y="167947"/>
                  </a:cubicBezTo>
                  <a:cubicBezTo>
                    <a:pt x="1226870" y="167947"/>
                    <a:pt x="1534299" y="475376"/>
                    <a:pt x="1534299" y="851123"/>
                  </a:cubicBezTo>
                  <a:cubicBezTo>
                    <a:pt x="1534299" y="1226870"/>
                    <a:pt x="1226870" y="1534299"/>
                    <a:pt x="851123" y="1534299"/>
                  </a:cubicBez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 w="283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4" name="圖形 73" descr="襯衫 以實心填滿">
              <a:extLst>
                <a:ext uri="{FF2B5EF4-FFF2-40B4-BE49-F238E27FC236}">
                  <a16:creationId xmlns:a16="http://schemas.microsoft.com/office/drawing/2014/main" id="{F71AAD8D-672D-4D37-8FBB-5F107E7201A7}"/>
                </a:ext>
              </a:extLst>
            </p:cNvPr>
            <p:cNvSpPr/>
            <p:nvPr/>
          </p:nvSpPr>
          <p:spPr>
            <a:xfrm>
              <a:off x="9360514" y="1631118"/>
              <a:ext cx="708501" cy="627134"/>
            </a:xfrm>
            <a:custGeom>
              <a:avLst/>
              <a:gdLst>
                <a:gd name="connsiteX0" fmla="*/ 704108 w 708501"/>
                <a:gd name="connsiteY0" fmla="*/ 165517 h 627134"/>
                <a:gd name="connsiteX1" fmla="*/ 585869 w 708501"/>
                <a:gd name="connsiteY1" fmla="*/ 49708 h 627134"/>
                <a:gd name="connsiteX2" fmla="*/ 574531 w 708501"/>
                <a:gd name="connsiteY2" fmla="*/ 42419 h 627134"/>
                <a:gd name="connsiteX3" fmla="*/ 464391 w 708501"/>
                <a:gd name="connsiteY3" fmla="*/ 1116 h 627134"/>
                <a:gd name="connsiteX4" fmla="*/ 447384 w 708501"/>
                <a:gd name="connsiteY4" fmla="*/ 5165 h 627134"/>
                <a:gd name="connsiteX5" fmla="*/ 354251 w 708501"/>
                <a:gd name="connsiteY5" fmla="*/ 44848 h 627134"/>
                <a:gd name="connsiteX6" fmla="*/ 261117 w 708501"/>
                <a:gd name="connsiteY6" fmla="*/ 5165 h 627134"/>
                <a:gd name="connsiteX7" fmla="*/ 244110 w 708501"/>
                <a:gd name="connsiteY7" fmla="*/ 1116 h 627134"/>
                <a:gd name="connsiteX8" fmla="*/ 133970 w 708501"/>
                <a:gd name="connsiteY8" fmla="*/ 42419 h 627134"/>
                <a:gd name="connsiteX9" fmla="*/ 122632 w 708501"/>
                <a:gd name="connsiteY9" fmla="*/ 49708 h 627134"/>
                <a:gd name="connsiteX10" fmla="*/ 4393 w 708501"/>
                <a:gd name="connsiteY10" fmla="*/ 165517 h 627134"/>
                <a:gd name="connsiteX11" fmla="*/ 6013 w 708501"/>
                <a:gd name="connsiteY11" fmla="*/ 189812 h 627134"/>
                <a:gd name="connsiteX12" fmla="*/ 114533 w 708501"/>
                <a:gd name="connsiteY12" fmla="*/ 271608 h 627134"/>
                <a:gd name="connsiteX13" fmla="*/ 135590 w 708501"/>
                <a:gd name="connsiteY13" fmla="*/ 270798 h 627134"/>
                <a:gd name="connsiteX14" fmla="*/ 176082 w 708501"/>
                <a:gd name="connsiteY14" fmla="*/ 232735 h 627134"/>
                <a:gd name="connsiteX15" fmla="*/ 176082 w 708501"/>
                <a:gd name="connsiteY15" fmla="*/ 627134 h 627134"/>
                <a:gd name="connsiteX16" fmla="*/ 532419 w 708501"/>
                <a:gd name="connsiteY16" fmla="*/ 627134 h 627134"/>
                <a:gd name="connsiteX17" fmla="*/ 532419 w 708501"/>
                <a:gd name="connsiteY17" fmla="*/ 233545 h 627134"/>
                <a:gd name="connsiteX18" fmla="*/ 572911 w 708501"/>
                <a:gd name="connsiteY18" fmla="*/ 271608 h 627134"/>
                <a:gd name="connsiteX19" fmla="*/ 593968 w 708501"/>
                <a:gd name="connsiteY19" fmla="*/ 272418 h 627134"/>
                <a:gd name="connsiteX20" fmla="*/ 702488 w 708501"/>
                <a:gd name="connsiteY20" fmla="*/ 189812 h 627134"/>
                <a:gd name="connsiteX21" fmla="*/ 704108 w 708501"/>
                <a:gd name="connsiteY21" fmla="*/ 165517 h 627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08501" h="627134">
                  <a:moveTo>
                    <a:pt x="704108" y="165517"/>
                  </a:moveTo>
                  <a:lnTo>
                    <a:pt x="585869" y="49708"/>
                  </a:lnTo>
                  <a:cubicBezTo>
                    <a:pt x="582630" y="46468"/>
                    <a:pt x="578580" y="44039"/>
                    <a:pt x="574531" y="42419"/>
                  </a:cubicBezTo>
                  <a:lnTo>
                    <a:pt x="464391" y="1116"/>
                  </a:lnTo>
                  <a:cubicBezTo>
                    <a:pt x="458722" y="-1313"/>
                    <a:pt x="451433" y="306"/>
                    <a:pt x="447384" y="5165"/>
                  </a:cubicBezTo>
                  <a:cubicBezTo>
                    <a:pt x="423898" y="29461"/>
                    <a:pt x="390694" y="44848"/>
                    <a:pt x="354251" y="44848"/>
                  </a:cubicBezTo>
                  <a:cubicBezTo>
                    <a:pt x="317807" y="44848"/>
                    <a:pt x="284603" y="29461"/>
                    <a:pt x="261117" y="5165"/>
                  </a:cubicBezTo>
                  <a:cubicBezTo>
                    <a:pt x="257068" y="306"/>
                    <a:pt x="249779" y="-503"/>
                    <a:pt x="244110" y="1116"/>
                  </a:cubicBezTo>
                  <a:lnTo>
                    <a:pt x="133970" y="42419"/>
                  </a:lnTo>
                  <a:cubicBezTo>
                    <a:pt x="129921" y="44039"/>
                    <a:pt x="125871" y="46468"/>
                    <a:pt x="122632" y="49708"/>
                  </a:cubicBezTo>
                  <a:lnTo>
                    <a:pt x="4393" y="165517"/>
                  </a:lnTo>
                  <a:cubicBezTo>
                    <a:pt x="-2086" y="172806"/>
                    <a:pt x="-1276" y="184144"/>
                    <a:pt x="6013" y="189812"/>
                  </a:cubicBezTo>
                  <a:lnTo>
                    <a:pt x="114533" y="271608"/>
                  </a:lnTo>
                  <a:cubicBezTo>
                    <a:pt x="121012" y="276467"/>
                    <a:pt x="129921" y="276467"/>
                    <a:pt x="135590" y="270798"/>
                  </a:cubicBezTo>
                  <a:lnTo>
                    <a:pt x="176082" y="232735"/>
                  </a:lnTo>
                  <a:lnTo>
                    <a:pt x="176082" y="627134"/>
                  </a:lnTo>
                  <a:lnTo>
                    <a:pt x="532419" y="627134"/>
                  </a:lnTo>
                  <a:lnTo>
                    <a:pt x="532419" y="233545"/>
                  </a:lnTo>
                  <a:lnTo>
                    <a:pt x="572911" y="271608"/>
                  </a:lnTo>
                  <a:cubicBezTo>
                    <a:pt x="578580" y="277277"/>
                    <a:pt x="588299" y="277277"/>
                    <a:pt x="593968" y="272418"/>
                  </a:cubicBezTo>
                  <a:lnTo>
                    <a:pt x="702488" y="189812"/>
                  </a:lnTo>
                  <a:cubicBezTo>
                    <a:pt x="709777" y="184144"/>
                    <a:pt x="710587" y="172806"/>
                    <a:pt x="704108" y="165517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80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2" name="圖形 75" descr="褲子 以實心填滿">
              <a:extLst>
                <a:ext uri="{FF2B5EF4-FFF2-40B4-BE49-F238E27FC236}">
                  <a16:creationId xmlns:a16="http://schemas.microsoft.com/office/drawing/2014/main" id="{B73FC71F-1A6D-9286-7296-E10C207350BA}"/>
                </a:ext>
              </a:extLst>
            </p:cNvPr>
            <p:cNvSpPr/>
            <p:nvPr/>
          </p:nvSpPr>
          <p:spPr>
            <a:xfrm>
              <a:off x="9964530" y="1977233"/>
              <a:ext cx="388730" cy="712672"/>
            </a:xfrm>
            <a:custGeom>
              <a:avLst/>
              <a:gdLst>
                <a:gd name="connsiteX0" fmla="*/ 388731 w 388730"/>
                <a:gd name="connsiteY0" fmla="*/ 32394 h 712672"/>
                <a:gd name="connsiteX1" fmla="*/ 388731 w 388730"/>
                <a:gd name="connsiteY1" fmla="*/ 16197 h 712672"/>
                <a:gd name="connsiteX2" fmla="*/ 372533 w 388730"/>
                <a:gd name="connsiteY2" fmla="*/ 0 h 712672"/>
                <a:gd name="connsiteX3" fmla="*/ 194365 w 388730"/>
                <a:gd name="connsiteY3" fmla="*/ 0 h 712672"/>
                <a:gd name="connsiteX4" fmla="*/ 16197 w 388730"/>
                <a:gd name="connsiteY4" fmla="*/ 0 h 712672"/>
                <a:gd name="connsiteX5" fmla="*/ 0 w 388730"/>
                <a:gd name="connsiteY5" fmla="*/ 16197 h 712672"/>
                <a:gd name="connsiteX6" fmla="*/ 0 w 388730"/>
                <a:gd name="connsiteY6" fmla="*/ 32394 h 712672"/>
                <a:gd name="connsiteX7" fmla="*/ 72887 w 388730"/>
                <a:gd name="connsiteY7" fmla="*/ 32394 h 712672"/>
                <a:gd name="connsiteX8" fmla="*/ 72887 w 388730"/>
                <a:gd name="connsiteY8" fmla="*/ 64788 h 712672"/>
                <a:gd name="connsiteX9" fmla="*/ 0 w 388730"/>
                <a:gd name="connsiteY9" fmla="*/ 64788 h 712672"/>
                <a:gd name="connsiteX10" fmla="*/ 0 w 388730"/>
                <a:gd name="connsiteY10" fmla="*/ 712673 h 712672"/>
                <a:gd name="connsiteX11" fmla="*/ 121478 w 388730"/>
                <a:gd name="connsiteY11" fmla="*/ 712673 h 712672"/>
                <a:gd name="connsiteX12" fmla="*/ 194365 w 388730"/>
                <a:gd name="connsiteY12" fmla="*/ 178168 h 712672"/>
                <a:gd name="connsiteX13" fmla="*/ 267252 w 388730"/>
                <a:gd name="connsiteY13" fmla="*/ 712673 h 712672"/>
                <a:gd name="connsiteX14" fmla="*/ 388731 w 388730"/>
                <a:gd name="connsiteY14" fmla="*/ 712673 h 712672"/>
                <a:gd name="connsiteX15" fmla="*/ 388731 w 388730"/>
                <a:gd name="connsiteY15" fmla="*/ 64788 h 712672"/>
                <a:gd name="connsiteX16" fmla="*/ 315844 w 388730"/>
                <a:gd name="connsiteY16" fmla="*/ 64788 h 712672"/>
                <a:gd name="connsiteX17" fmla="*/ 315844 w 388730"/>
                <a:gd name="connsiteY17" fmla="*/ 32394 h 712672"/>
                <a:gd name="connsiteX18" fmla="*/ 388731 w 388730"/>
                <a:gd name="connsiteY18" fmla="*/ 32394 h 712672"/>
                <a:gd name="connsiteX19" fmla="*/ 105281 w 388730"/>
                <a:gd name="connsiteY19" fmla="*/ 64788 h 712672"/>
                <a:gd name="connsiteX20" fmla="*/ 105281 w 388730"/>
                <a:gd name="connsiteY20" fmla="*/ 32394 h 712672"/>
                <a:gd name="connsiteX21" fmla="*/ 178168 w 388730"/>
                <a:gd name="connsiteY21" fmla="*/ 32394 h 712672"/>
                <a:gd name="connsiteX22" fmla="*/ 178168 w 388730"/>
                <a:gd name="connsiteY22" fmla="*/ 64788 h 712672"/>
                <a:gd name="connsiteX23" fmla="*/ 105281 w 388730"/>
                <a:gd name="connsiteY23" fmla="*/ 64788 h 712672"/>
                <a:gd name="connsiteX24" fmla="*/ 283449 w 388730"/>
                <a:gd name="connsiteY24" fmla="*/ 64788 h 712672"/>
                <a:gd name="connsiteX25" fmla="*/ 210562 w 388730"/>
                <a:gd name="connsiteY25" fmla="*/ 64788 h 712672"/>
                <a:gd name="connsiteX26" fmla="*/ 210562 w 388730"/>
                <a:gd name="connsiteY26" fmla="*/ 32394 h 712672"/>
                <a:gd name="connsiteX27" fmla="*/ 283449 w 388730"/>
                <a:gd name="connsiteY27" fmla="*/ 32394 h 712672"/>
                <a:gd name="connsiteX28" fmla="*/ 283449 w 388730"/>
                <a:gd name="connsiteY28" fmla="*/ 64788 h 712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388730" h="712672">
                  <a:moveTo>
                    <a:pt x="388731" y="32394"/>
                  </a:moveTo>
                  <a:lnTo>
                    <a:pt x="388731" y="16197"/>
                  </a:lnTo>
                  <a:cubicBezTo>
                    <a:pt x="388731" y="7289"/>
                    <a:pt x="381442" y="0"/>
                    <a:pt x="372533" y="0"/>
                  </a:cubicBezTo>
                  <a:lnTo>
                    <a:pt x="194365" y="0"/>
                  </a:lnTo>
                  <a:lnTo>
                    <a:pt x="16197" y="0"/>
                  </a:lnTo>
                  <a:cubicBezTo>
                    <a:pt x="7289" y="0"/>
                    <a:pt x="0" y="7289"/>
                    <a:pt x="0" y="16197"/>
                  </a:cubicBezTo>
                  <a:lnTo>
                    <a:pt x="0" y="32394"/>
                  </a:lnTo>
                  <a:lnTo>
                    <a:pt x="72887" y="32394"/>
                  </a:lnTo>
                  <a:lnTo>
                    <a:pt x="72887" y="64788"/>
                  </a:lnTo>
                  <a:lnTo>
                    <a:pt x="0" y="64788"/>
                  </a:lnTo>
                  <a:lnTo>
                    <a:pt x="0" y="712673"/>
                  </a:lnTo>
                  <a:lnTo>
                    <a:pt x="121478" y="712673"/>
                  </a:lnTo>
                  <a:lnTo>
                    <a:pt x="194365" y="178168"/>
                  </a:lnTo>
                  <a:lnTo>
                    <a:pt x="267252" y="712673"/>
                  </a:lnTo>
                  <a:lnTo>
                    <a:pt x="388731" y="712673"/>
                  </a:lnTo>
                  <a:lnTo>
                    <a:pt x="388731" y="64788"/>
                  </a:lnTo>
                  <a:lnTo>
                    <a:pt x="315844" y="64788"/>
                  </a:lnTo>
                  <a:lnTo>
                    <a:pt x="315844" y="32394"/>
                  </a:lnTo>
                  <a:lnTo>
                    <a:pt x="388731" y="32394"/>
                  </a:lnTo>
                  <a:close/>
                  <a:moveTo>
                    <a:pt x="105281" y="64788"/>
                  </a:moveTo>
                  <a:lnTo>
                    <a:pt x="105281" y="32394"/>
                  </a:lnTo>
                  <a:lnTo>
                    <a:pt x="178168" y="32394"/>
                  </a:lnTo>
                  <a:lnTo>
                    <a:pt x="178168" y="64788"/>
                  </a:lnTo>
                  <a:lnTo>
                    <a:pt x="105281" y="64788"/>
                  </a:lnTo>
                  <a:close/>
                  <a:moveTo>
                    <a:pt x="283449" y="64788"/>
                  </a:moveTo>
                  <a:lnTo>
                    <a:pt x="210562" y="64788"/>
                  </a:lnTo>
                  <a:lnTo>
                    <a:pt x="210562" y="32394"/>
                  </a:lnTo>
                  <a:lnTo>
                    <a:pt x="283449" y="32394"/>
                  </a:lnTo>
                  <a:lnTo>
                    <a:pt x="283449" y="6478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80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</p:grpSp>
      <p:sp>
        <p:nvSpPr>
          <p:cNvPr id="11" name="箭號: 向右 10">
            <a:extLst>
              <a:ext uri="{FF2B5EF4-FFF2-40B4-BE49-F238E27FC236}">
                <a16:creationId xmlns:a16="http://schemas.microsoft.com/office/drawing/2014/main" id="{A57FCE56-397A-A506-A3EF-767D35517CD5}"/>
              </a:ext>
            </a:extLst>
          </p:cNvPr>
          <p:cNvSpPr/>
          <p:nvPr/>
        </p:nvSpPr>
        <p:spPr>
          <a:xfrm>
            <a:off x="5003878" y="3458978"/>
            <a:ext cx="1941549" cy="514913"/>
          </a:xfrm>
          <a:prstGeom prst="rightArrow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8" name="文本框 3">
            <a:extLst>
              <a:ext uri="{FF2B5EF4-FFF2-40B4-BE49-F238E27FC236}">
                <a16:creationId xmlns:a16="http://schemas.microsoft.com/office/drawing/2014/main" id="{5BC4F214-B82F-BD2E-F8C5-8BDCCD57F8BF}"/>
              </a:ext>
            </a:extLst>
          </p:cNvPr>
          <p:cNvSpPr txBox="1"/>
          <p:nvPr/>
        </p:nvSpPr>
        <p:spPr>
          <a:xfrm>
            <a:off x="494485" y="369906"/>
            <a:ext cx="3378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b="1" dirty="0"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研究動機</a:t>
            </a:r>
            <a:endParaRPr lang="zh-CN" altLang="en-US" sz="3200" b="1" dirty="0"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  <a:sym typeface="+mn-lt"/>
            </a:endParaRPr>
          </a:p>
        </p:txBody>
      </p:sp>
      <p:cxnSp>
        <p:nvCxnSpPr>
          <p:cNvPr id="49" name="直線接點 48">
            <a:extLst>
              <a:ext uri="{FF2B5EF4-FFF2-40B4-BE49-F238E27FC236}">
                <a16:creationId xmlns:a16="http://schemas.microsoft.com/office/drawing/2014/main" id="{3C8F635D-68C1-7350-DFA7-2F9D9910924D}"/>
              </a:ext>
            </a:extLst>
          </p:cNvPr>
          <p:cNvCxnSpPr>
            <a:cxnSpLocks/>
          </p:cNvCxnSpPr>
          <p:nvPr/>
        </p:nvCxnSpPr>
        <p:spPr>
          <a:xfrm>
            <a:off x="0" y="954681"/>
            <a:ext cx="2775093" cy="0"/>
          </a:xfrm>
          <a:prstGeom prst="line">
            <a:avLst/>
          </a:prstGeom>
          <a:ln w="5715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reflection blurRad="6350" stA="50000" endA="300" endPos="90000" dir="5400000" sy="-100000" algn="bl" rotWithShape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1204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6">
            <a:extLst>
              <a:ext uri="{FF2B5EF4-FFF2-40B4-BE49-F238E27FC236}">
                <a16:creationId xmlns:a16="http://schemas.microsoft.com/office/drawing/2014/main" id="{B9949EED-E977-95B4-AEC2-AD4AFEE79E0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194754" y="2731815"/>
            <a:ext cx="4137035" cy="769441"/>
          </a:xfrm>
          <a:prstGeom prst="rect">
            <a:avLst/>
          </a:prstGeom>
          <a:noFill/>
          <a:effectLst>
            <a:reflection blurRad="25400" stA="47000" endPos="7200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zh-TW" altLang="en-US" sz="4400" dirty="0">
                <a:effectLst/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研究過程</a:t>
            </a:r>
            <a:endParaRPr lang="zh-CN" altLang="en-US" sz="4400" dirty="0">
              <a:effectLst/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  <a:sym typeface="+mn-lt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286668" y="1851783"/>
            <a:ext cx="45719" cy="2529506"/>
          </a:xfrm>
          <a:custGeom>
            <a:avLst/>
            <a:gdLst>
              <a:gd name="connsiteX0" fmla="*/ 0 w 45719"/>
              <a:gd name="connsiteY0" fmla="*/ 0 h 2529506"/>
              <a:gd name="connsiteX1" fmla="*/ 45719 w 45719"/>
              <a:gd name="connsiteY1" fmla="*/ 0 h 2529506"/>
              <a:gd name="connsiteX2" fmla="*/ 45719 w 45719"/>
              <a:gd name="connsiteY2" fmla="*/ 556491 h 2529506"/>
              <a:gd name="connsiteX3" fmla="*/ 45719 w 45719"/>
              <a:gd name="connsiteY3" fmla="*/ 1214163 h 2529506"/>
              <a:gd name="connsiteX4" fmla="*/ 45719 w 45719"/>
              <a:gd name="connsiteY4" fmla="*/ 1897130 h 2529506"/>
              <a:gd name="connsiteX5" fmla="*/ 45719 w 45719"/>
              <a:gd name="connsiteY5" fmla="*/ 2529506 h 2529506"/>
              <a:gd name="connsiteX6" fmla="*/ 0 w 45719"/>
              <a:gd name="connsiteY6" fmla="*/ 2529506 h 2529506"/>
              <a:gd name="connsiteX7" fmla="*/ 0 w 45719"/>
              <a:gd name="connsiteY7" fmla="*/ 1897130 h 2529506"/>
              <a:gd name="connsiteX8" fmla="*/ 0 w 45719"/>
              <a:gd name="connsiteY8" fmla="*/ 1315343 h 2529506"/>
              <a:gd name="connsiteX9" fmla="*/ 0 w 45719"/>
              <a:gd name="connsiteY9" fmla="*/ 657672 h 2529506"/>
              <a:gd name="connsiteX10" fmla="*/ 0 w 45719"/>
              <a:gd name="connsiteY10" fmla="*/ 0 h 2529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5719" h="2529506" fill="none" extrusionOk="0">
                <a:moveTo>
                  <a:pt x="0" y="0"/>
                </a:moveTo>
                <a:cubicBezTo>
                  <a:pt x="17786" y="-1838"/>
                  <a:pt x="25749" y="-391"/>
                  <a:pt x="45719" y="0"/>
                </a:cubicBezTo>
                <a:cubicBezTo>
                  <a:pt x="66353" y="129798"/>
                  <a:pt x="18713" y="286946"/>
                  <a:pt x="45719" y="556491"/>
                </a:cubicBezTo>
                <a:cubicBezTo>
                  <a:pt x="72725" y="826036"/>
                  <a:pt x="13689" y="949818"/>
                  <a:pt x="45719" y="1214163"/>
                </a:cubicBezTo>
                <a:cubicBezTo>
                  <a:pt x="77749" y="1478508"/>
                  <a:pt x="44229" y="1558064"/>
                  <a:pt x="45719" y="1897130"/>
                </a:cubicBezTo>
                <a:cubicBezTo>
                  <a:pt x="47209" y="2236196"/>
                  <a:pt x="38124" y="2398746"/>
                  <a:pt x="45719" y="2529506"/>
                </a:cubicBezTo>
                <a:cubicBezTo>
                  <a:pt x="25971" y="2531345"/>
                  <a:pt x="11511" y="2530701"/>
                  <a:pt x="0" y="2529506"/>
                </a:cubicBezTo>
                <a:cubicBezTo>
                  <a:pt x="-23419" y="2397577"/>
                  <a:pt x="11517" y="2197445"/>
                  <a:pt x="0" y="1897130"/>
                </a:cubicBezTo>
                <a:cubicBezTo>
                  <a:pt x="-11517" y="1596815"/>
                  <a:pt x="1116" y="1535859"/>
                  <a:pt x="0" y="1315343"/>
                </a:cubicBezTo>
                <a:cubicBezTo>
                  <a:pt x="-1116" y="1094827"/>
                  <a:pt x="15690" y="825370"/>
                  <a:pt x="0" y="657672"/>
                </a:cubicBezTo>
                <a:cubicBezTo>
                  <a:pt x="-15690" y="489974"/>
                  <a:pt x="-8042" y="287261"/>
                  <a:pt x="0" y="0"/>
                </a:cubicBezTo>
                <a:close/>
              </a:path>
              <a:path w="45719" h="2529506" stroke="0" extrusionOk="0">
                <a:moveTo>
                  <a:pt x="0" y="0"/>
                </a:moveTo>
                <a:cubicBezTo>
                  <a:pt x="11779" y="-425"/>
                  <a:pt x="30004" y="196"/>
                  <a:pt x="45719" y="0"/>
                </a:cubicBezTo>
                <a:cubicBezTo>
                  <a:pt x="55692" y="196601"/>
                  <a:pt x="44991" y="438004"/>
                  <a:pt x="45719" y="682967"/>
                </a:cubicBezTo>
                <a:cubicBezTo>
                  <a:pt x="46447" y="927930"/>
                  <a:pt x="59067" y="1082071"/>
                  <a:pt x="45719" y="1290048"/>
                </a:cubicBezTo>
                <a:cubicBezTo>
                  <a:pt x="32371" y="1498025"/>
                  <a:pt x="20566" y="1729068"/>
                  <a:pt x="45719" y="1973015"/>
                </a:cubicBezTo>
                <a:cubicBezTo>
                  <a:pt x="70872" y="2216962"/>
                  <a:pt x="20392" y="2361725"/>
                  <a:pt x="45719" y="2529506"/>
                </a:cubicBezTo>
                <a:cubicBezTo>
                  <a:pt x="23415" y="2529774"/>
                  <a:pt x="18465" y="2528950"/>
                  <a:pt x="0" y="2529506"/>
                </a:cubicBezTo>
                <a:cubicBezTo>
                  <a:pt x="18309" y="2241217"/>
                  <a:pt x="25171" y="2168382"/>
                  <a:pt x="0" y="1922425"/>
                </a:cubicBezTo>
                <a:cubicBezTo>
                  <a:pt x="-25171" y="1676468"/>
                  <a:pt x="18497" y="1568848"/>
                  <a:pt x="0" y="1315343"/>
                </a:cubicBezTo>
                <a:cubicBezTo>
                  <a:pt x="-18497" y="1061838"/>
                  <a:pt x="16950" y="850825"/>
                  <a:pt x="0" y="708262"/>
                </a:cubicBezTo>
                <a:cubicBezTo>
                  <a:pt x="-16950" y="565699"/>
                  <a:pt x="13260" y="209151"/>
                  <a:pt x="0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  <a:extLst>
              <a:ext uri="{C807C97D-BFC1-408E-A445-0C87EB9F89A2}">
                <ask:lineSketchStyleProps xmlns:ask="http://schemas.microsoft.com/office/drawing/2018/sketchyshapes" sd="244741629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  <a:sym typeface="+mn-lt"/>
            </a:endParaRPr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129C979F-E4A8-B095-652C-90ABCA52C735}"/>
              </a:ext>
            </a:extLst>
          </p:cNvPr>
          <p:cNvSpPr/>
          <p:nvPr/>
        </p:nvSpPr>
        <p:spPr>
          <a:xfrm>
            <a:off x="2996610" y="2220927"/>
            <a:ext cx="1836855" cy="1721839"/>
          </a:xfrm>
          <a:custGeom>
            <a:avLst/>
            <a:gdLst>
              <a:gd name="connsiteX0" fmla="*/ 0 w 1836855"/>
              <a:gd name="connsiteY0" fmla="*/ 286979 h 1721839"/>
              <a:gd name="connsiteX1" fmla="*/ 286979 w 1836855"/>
              <a:gd name="connsiteY1" fmla="*/ 0 h 1721839"/>
              <a:gd name="connsiteX2" fmla="*/ 1549876 w 1836855"/>
              <a:gd name="connsiteY2" fmla="*/ 0 h 1721839"/>
              <a:gd name="connsiteX3" fmla="*/ 1836855 w 1836855"/>
              <a:gd name="connsiteY3" fmla="*/ 286979 h 1721839"/>
              <a:gd name="connsiteX4" fmla="*/ 1836855 w 1836855"/>
              <a:gd name="connsiteY4" fmla="*/ 1434860 h 1721839"/>
              <a:gd name="connsiteX5" fmla="*/ 1549876 w 1836855"/>
              <a:gd name="connsiteY5" fmla="*/ 1721839 h 1721839"/>
              <a:gd name="connsiteX6" fmla="*/ 286979 w 1836855"/>
              <a:gd name="connsiteY6" fmla="*/ 1721839 h 1721839"/>
              <a:gd name="connsiteX7" fmla="*/ 0 w 1836855"/>
              <a:gd name="connsiteY7" fmla="*/ 1434860 h 1721839"/>
              <a:gd name="connsiteX8" fmla="*/ 0 w 1836855"/>
              <a:gd name="connsiteY8" fmla="*/ 286979 h 17218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36855" h="1721839" extrusionOk="0">
                <a:moveTo>
                  <a:pt x="0" y="286979"/>
                </a:moveTo>
                <a:cubicBezTo>
                  <a:pt x="2923" y="137577"/>
                  <a:pt x="109738" y="-10988"/>
                  <a:pt x="286979" y="0"/>
                </a:cubicBezTo>
                <a:cubicBezTo>
                  <a:pt x="478191" y="-75775"/>
                  <a:pt x="975139" y="68082"/>
                  <a:pt x="1549876" y="0"/>
                </a:cubicBezTo>
                <a:cubicBezTo>
                  <a:pt x="1703020" y="-29923"/>
                  <a:pt x="1839221" y="107704"/>
                  <a:pt x="1836855" y="286979"/>
                </a:cubicBezTo>
                <a:cubicBezTo>
                  <a:pt x="1814737" y="531155"/>
                  <a:pt x="1853239" y="1274689"/>
                  <a:pt x="1836855" y="1434860"/>
                </a:cubicBezTo>
                <a:cubicBezTo>
                  <a:pt x="1832937" y="1601988"/>
                  <a:pt x="1709340" y="1727901"/>
                  <a:pt x="1549876" y="1721839"/>
                </a:cubicBezTo>
                <a:cubicBezTo>
                  <a:pt x="1383707" y="1829486"/>
                  <a:pt x="840978" y="1758975"/>
                  <a:pt x="286979" y="1721839"/>
                </a:cubicBezTo>
                <a:cubicBezTo>
                  <a:pt x="124582" y="1730370"/>
                  <a:pt x="355" y="1613662"/>
                  <a:pt x="0" y="1434860"/>
                </a:cubicBezTo>
                <a:cubicBezTo>
                  <a:pt x="-25232" y="1196913"/>
                  <a:pt x="-57944" y="690417"/>
                  <a:pt x="0" y="286979"/>
                </a:cubicBezTo>
                <a:close/>
              </a:path>
            </a:pathLst>
          </a:custGeom>
          <a:noFill/>
          <a:ln w="28575">
            <a:solidFill>
              <a:schemeClr val="tx1">
                <a:lumMod val="85000"/>
                <a:lumOff val="15000"/>
              </a:schemeClr>
            </a:solidFill>
            <a:extLst>
              <a:ext uri="{C807C97D-BFC1-408E-A445-0C87EB9F89A2}">
                <ask:lineSketchStyleProps xmlns:ask="http://schemas.microsoft.com/office/drawing/2018/sketchyshapes" sd="340334153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  <a:effectLst>
            <a:reflection blurRad="6350" stA="50000" endA="300" endPos="385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6000" b="1" dirty="0">
                <a:solidFill>
                  <a:schemeClr val="tx1"/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2</a:t>
            </a:r>
            <a:endParaRPr lang="zh-TW" altLang="en-US" sz="6000" b="1" dirty="0">
              <a:solidFill>
                <a:schemeClr val="tx1"/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3833739"/>
      </p:ext>
    </p:extLst>
  </p:cSld>
  <p:clrMapOvr>
    <a:masterClrMapping/>
  </p:clrMapOvr>
  <p:transition spd="slow" advClick="0" advTm="0">
    <p:randomBar dir="vert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图片 6">
            <a:extLst>
              <a:ext uri="{FF2B5EF4-FFF2-40B4-BE49-F238E27FC236}">
                <a16:creationId xmlns:a16="http://schemas.microsoft.com/office/drawing/2014/main" id="{74D963B0-305E-1FA5-4C28-C5A4BDFE867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5938" y="-61653"/>
            <a:ext cx="12192000" cy="685800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55079D3D-ED4E-97DA-3584-83568DCD52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4957" y="848001"/>
            <a:ext cx="5519620" cy="5305016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FD5B13CD-5182-84AF-5488-9AFFFDD1A6E9}"/>
              </a:ext>
            </a:extLst>
          </p:cNvPr>
          <p:cNvSpPr/>
          <p:nvPr/>
        </p:nvSpPr>
        <p:spPr>
          <a:xfrm>
            <a:off x="151554" y="2225423"/>
            <a:ext cx="5577322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一個實體的衣櫃</a:t>
            </a:r>
            <a:r>
              <a:rPr lang="en-US" altLang="zh-TW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(</a:t>
            </a: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包含所有硬體</a:t>
            </a:r>
            <a:r>
              <a:rPr lang="en-US" altLang="zh-TW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)</a:t>
            </a: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 </a:t>
            </a:r>
            <a:endParaRPr lang="en-US" altLang="zh-TW" sz="2000" dirty="0">
              <a:solidFill>
                <a:schemeClr val="tx1">
                  <a:lumMod val="75000"/>
                  <a:lumOff val="2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  <a:sym typeface="+mn-lt"/>
            </a:endParaRPr>
          </a:p>
          <a:p>
            <a:endParaRPr lang="en-US" altLang="zh-TW" dirty="0">
              <a:solidFill>
                <a:schemeClr val="tx1">
                  <a:lumMod val="75000"/>
                  <a:lumOff val="2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  <a:sym typeface="+mn-lt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07F29420-D29D-D78F-969D-0687EB7C8ACD}"/>
              </a:ext>
            </a:extLst>
          </p:cNvPr>
          <p:cNvSpPr/>
          <p:nvPr/>
        </p:nvSpPr>
        <p:spPr>
          <a:xfrm>
            <a:off x="5832496" y="704983"/>
            <a:ext cx="5818533" cy="3279478"/>
          </a:xfrm>
          <a:custGeom>
            <a:avLst/>
            <a:gdLst>
              <a:gd name="connsiteX0" fmla="*/ 0 w 5818533"/>
              <a:gd name="connsiteY0" fmla="*/ 0 h 3279478"/>
              <a:gd name="connsiteX1" fmla="*/ 704689 w 5818533"/>
              <a:gd name="connsiteY1" fmla="*/ 0 h 3279478"/>
              <a:gd name="connsiteX2" fmla="*/ 1293007 w 5818533"/>
              <a:gd name="connsiteY2" fmla="*/ 0 h 3279478"/>
              <a:gd name="connsiteX3" fmla="*/ 1823140 w 5818533"/>
              <a:gd name="connsiteY3" fmla="*/ 0 h 3279478"/>
              <a:gd name="connsiteX4" fmla="*/ 2353273 w 5818533"/>
              <a:gd name="connsiteY4" fmla="*/ 0 h 3279478"/>
              <a:gd name="connsiteX5" fmla="*/ 2999777 w 5818533"/>
              <a:gd name="connsiteY5" fmla="*/ 0 h 3279478"/>
              <a:gd name="connsiteX6" fmla="*/ 3704466 w 5818533"/>
              <a:gd name="connsiteY6" fmla="*/ 0 h 3279478"/>
              <a:gd name="connsiteX7" fmla="*/ 4350970 w 5818533"/>
              <a:gd name="connsiteY7" fmla="*/ 0 h 3279478"/>
              <a:gd name="connsiteX8" fmla="*/ 5055659 w 5818533"/>
              <a:gd name="connsiteY8" fmla="*/ 0 h 3279478"/>
              <a:gd name="connsiteX9" fmla="*/ 5818533 w 5818533"/>
              <a:gd name="connsiteY9" fmla="*/ 0 h 3279478"/>
              <a:gd name="connsiteX10" fmla="*/ 5818533 w 5818533"/>
              <a:gd name="connsiteY10" fmla="*/ 721485 h 3279478"/>
              <a:gd name="connsiteX11" fmla="*/ 5818533 w 5818533"/>
              <a:gd name="connsiteY11" fmla="*/ 1410176 h 3279478"/>
              <a:gd name="connsiteX12" fmla="*/ 5818533 w 5818533"/>
              <a:gd name="connsiteY12" fmla="*/ 2033276 h 3279478"/>
              <a:gd name="connsiteX13" fmla="*/ 5818533 w 5818533"/>
              <a:gd name="connsiteY13" fmla="*/ 3279478 h 3279478"/>
              <a:gd name="connsiteX14" fmla="*/ 5346585 w 5818533"/>
              <a:gd name="connsiteY14" fmla="*/ 3279478 h 3279478"/>
              <a:gd name="connsiteX15" fmla="*/ 4816452 w 5818533"/>
              <a:gd name="connsiteY15" fmla="*/ 3279478 h 3279478"/>
              <a:gd name="connsiteX16" fmla="*/ 4169949 w 5818533"/>
              <a:gd name="connsiteY16" fmla="*/ 3279478 h 3279478"/>
              <a:gd name="connsiteX17" fmla="*/ 3523445 w 5818533"/>
              <a:gd name="connsiteY17" fmla="*/ 3279478 h 3279478"/>
              <a:gd name="connsiteX18" fmla="*/ 3051497 w 5818533"/>
              <a:gd name="connsiteY18" fmla="*/ 3279478 h 3279478"/>
              <a:gd name="connsiteX19" fmla="*/ 2521364 w 5818533"/>
              <a:gd name="connsiteY19" fmla="*/ 3279478 h 3279478"/>
              <a:gd name="connsiteX20" fmla="*/ 1758490 w 5818533"/>
              <a:gd name="connsiteY20" fmla="*/ 3279478 h 3279478"/>
              <a:gd name="connsiteX21" fmla="*/ 995616 w 5818533"/>
              <a:gd name="connsiteY21" fmla="*/ 3279478 h 3279478"/>
              <a:gd name="connsiteX22" fmla="*/ 0 w 5818533"/>
              <a:gd name="connsiteY22" fmla="*/ 3279478 h 3279478"/>
              <a:gd name="connsiteX23" fmla="*/ 0 w 5818533"/>
              <a:gd name="connsiteY23" fmla="*/ 2721967 h 3279478"/>
              <a:gd name="connsiteX24" fmla="*/ 0 w 5818533"/>
              <a:gd name="connsiteY24" fmla="*/ 2000482 h 3279478"/>
              <a:gd name="connsiteX25" fmla="*/ 0 w 5818533"/>
              <a:gd name="connsiteY25" fmla="*/ 1377381 h 3279478"/>
              <a:gd name="connsiteX26" fmla="*/ 0 w 5818533"/>
              <a:gd name="connsiteY26" fmla="*/ 754280 h 3279478"/>
              <a:gd name="connsiteX27" fmla="*/ 0 w 5818533"/>
              <a:gd name="connsiteY27" fmla="*/ 0 h 3279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5818533" h="3279478" extrusionOk="0">
                <a:moveTo>
                  <a:pt x="0" y="0"/>
                </a:moveTo>
                <a:cubicBezTo>
                  <a:pt x="231896" y="31660"/>
                  <a:pt x="545189" y="8526"/>
                  <a:pt x="704689" y="0"/>
                </a:cubicBezTo>
                <a:cubicBezTo>
                  <a:pt x="864189" y="-8526"/>
                  <a:pt x="1074921" y="-14862"/>
                  <a:pt x="1293007" y="0"/>
                </a:cubicBezTo>
                <a:cubicBezTo>
                  <a:pt x="1511093" y="14862"/>
                  <a:pt x="1569686" y="-6359"/>
                  <a:pt x="1823140" y="0"/>
                </a:cubicBezTo>
                <a:cubicBezTo>
                  <a:pt x="2076594" y="6359"/>
                  <a:pt x="2209533" y="-20647"/>
                  <a:pt x="2353273" y="0"/>
                </a:cubicBezTo>
                <a:cubicBezTo>
                  <a:pt x="2497013" y="20647"/>
                  <a:pt x="2748881" y="23089"/>
                  <a:pt x="2999777" y="0"/>
                </a:cubicBezTo>
                <a:cubicBezTo>
                  <a:pt x="3250673" y="-23089"/>
                  <a:pt x="3484258" y="32428"/>
                  <a:pt x="3704466" y="0"/>
                </a:cubicBezTo>
                <a:cubicBezTo>
                  <a:pt x="3924674" y="-32428"/>
                  <a:pt x="4178437" y="28259"/>
                  <a:pt x="4350970" y="0"/>
                </a:cubicBezTo>
                <a:cubicBezTo>
                  <a:pt x="4523503" y="-28259"/>
                  <a:pt x="4794916" y="27344"/>
                  <a:pt x="5055659" y="0"/>
                </a:cubicBezTo>
                <a:cubicBezTo>
                  <a:pt x="5316402" y="-27344"/>
                  <a:pt x="5643276" y="-32527"/>
                  <a:pt x="5818533" y="0"/>
                </a:cubicBezTo>
                <a:cubicBezTo>
                  <a:pt x="5811539" y="253060"/>
                  <a:pt x="5786944" y="397809"/>
                  <a:pt x="5818533" y="721485"/>
                </a:cubicBezTo>
                <a:cubicBezTo>
                  <a:pt x="5850122" y="1045161"/>
                  <a:pt x="5824839" y="1217476"/>
                  <a:pt x="5818533" y="1410176"/>
                </a:cubicBezTo>
                <a:cubicBezTo>
                  <a:pt x="5812227" y="1602876"/>
                  <a:pt x="5795296" y="1869418"/>
                  <a:pt x="5818533" y="2033276"/>
                </a:cubicBezTo>
                <a:cubicBezTo>
                  <a:pt x="5841770" y="2197134"/>
                  <a:pt x="5859987" y="2670671"/>
                  <a:pt x="5818533" y="3279478"/>
                </a:cubicBezTo>
                <a:cubicBezTo>
                  <a:pt x="5619544" y="3295775"/>
                  <a:pt x="5581564" y="3295217"/>
                  <a:pt x="5346585" y="3279478"/>
                </a:cubicBezTo>
                <a:cubicBezTo>
                  <a:pt x="5111606" y="3263739"/>
                  <a:pt x="5079480" y="3299452"/>
                  <a:pt x="4816452" y="3279478"/>
                </a:cubicBezTo>
                <a:cubicBezTo>
                  <a:pt x="4553424" y="3259504"/>
                  <a:pt x="4359431" y="3258894"/>
                  <a:pt x="4169949" y="3279478"/>
                </a:cubicBezTo>
                <a:cubicBezTo>
                  <a:pt x="3980467" y="3300062"/>
                  <a:pt x="3684704" y="3273166"/>
                  <a:pt x="3523445" y="3279478"/>
                </a:cubicBezTo>
                <a:cubicBezTo>
                  <a:pt x="3362186" y="3285790"/>
                  <a:pt x="3173793" y="3298471"/>
                  <a:pt x="3051497" y="3279478"/>
                </a:cubicBezTo>
                <a:cubicBezTo>
                  <a:pt x="2929201" y="3260485"/>
                  <a:pt x="2705953" y="3259922"/>
                  <a:pt x="2521364" y="3279478"/>
                </a:cubicBezTo>
                <a:cubicBezTo>
                  <a:pt x="2336775" y="3299034"/>
                  <a:pt x="2112080" y="3251923"/>
                  <a:pt x="1758490" y="3279478"/>
                </a:cubicBezTo>
                <a:cubicBezTo>
                  <a:pt x="1404900" y="3307033"/>
                  <a:pt x="1203277" y="3243539"/>
                  <a:pt x="995616" y="3279478"/>
                </a:cubicBezTo>
                <a:cubicBezTo>
                  <a:pt x="787955" y="3315417"/>
                  <a:pt x="201686" y="3232421"/>
                  <a:pt x="0" y="3279478"/>
                </a:cubicBezTo>
                <a:cubicBezTo>
                  <a:pt x="-13557" y="3167318"/>
                  <a:pt x="12150" y="2985163"/>
                  <a:pt x="0" y="2721967"/>
                </a:cubicBezTo>
                <a:cubicBezTo>
                  <a:pt x="-12150" y="2458771"/>
                  <a:pt x="-14267" y="2294031"/>
                  <a:pt x="0" y="2000482"/>
                </a:cubicBezTo>
                <a:cubicBezTo>
                  <a:pt x="14267" y="1706933"/>
                  <a:pt x="25381" y="1637563"/>
                  <a:pt x="0" y="1377381"/>
                </a:cubicBezTo>
                <a:cubicBezTo>
                  <a:pt x="-25381" y="1117199"/>
                  <a:pt x="-19795" y="1032105"/>
                  <a:pt x="0" y="754280"/>
                </a:cubicBezTo>
                <a:cubicBezTo>
                  <a:pt x="19795" y="476455"/>
                  <a:pt x="-14745" y="302333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accent4">
                <a:lumMod val="60000"/>
                <a:lumOff val="40000"/>
              </a:schemeClr>
            </a:solidFill>
            <a:prstDash val="lgDash"/>
            <a:extLst>
              <a:ext uri="{C807C97D-BFC1-408E-A445-0C87EB9F89A2}">
                <ask:lineSketchStyleProps xmlns:ask="http://schemas.microsoft.com/office/drawing/2018/sketchyshapes" sd="3846283006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B06A20BB-6DD4-3C22-150F-3C76C4A35909}"/>
              </a:ext>
            </a:extLst>
          </p:cNvPr>
          <p:cNvSpPr/>
          <p:nvPr/>
        </p:nvSpPr>
        <p:spPr>
          <a:xfrm>
            <a:off x="5832496" y="4066309"/>
            <a:ext cx="5848162" cy="2193388"/>
          </a:xfrm>
          <a:custGeom>
            <a:avLst/>
            <a:gdLst>
              <a:gd name="connsiteX0" fmla="*/ 0 w 5848162"/>
              <a:gd name="connsiteY0" fmla="*/ 0 h 2193388"/>
              <a:gd name="connsiteX1" fmla="*/ 708277 w 5848162"/>
              <a:gd name="connsiteY1" fmla="*/ 0 h 2193388"/>
              <a:gd name="connsiteX2" fmla="*/ 1299592 w 5848162"/>
              <a:gd name="connsiteY2" fmla="*/ 0 h 2193388"/>
              <a:gd name="connsiteX3" fmla="*/ 1832424 w 5848162"/>
              <a:gd name="connsiteY3" fmla="*/ 0 h 2193388"/>
              <a:gd name="connsiteX4" fmla="*/ 2365257 w 5848162"/>
              <a:gd name="connsiteY4" fmla="*/ 0 h 2193388"/>
              <a:gd name="connsiteX5" fmla="*/ 3015052 w 5848162"/>
              <a:gd name="connsiteY5" fmla="*/ 0 h 2193388"/>
              <a:gd name="connsiteX6" fmla="*/ 3723330 w 5848162"/>
              <a:gd name="connsiteY6" fmla="*/ 0 h 2193388"/>
              <a:gd name="connsiteX7" fmla="*/ 4373126 w 5848162"/>
              <a:gd name="connsiteY7" fmla="*/ 0 h 2193388"/>
              <a:gd name="connsiteX8" fmla="*/ 5081403 w 5848162"/>
              <a:gd name="connsiteY8" fmla="*/ 0 h 2193388"/>
              <a:gd name="connsiteX9" fmla="*/ 5848162 w 5848162"/>
              <a:gd name="connsiteY9" fmla="*/ 0 h 2193388"/>
              <a:gd name="connsiteX10" fmla="*/ 5848162 w 5848162"/>
              <a:gd name="connsiteY10" fmla="*/ 592215 h 2193388"/>
              <a:gd name="connsiteX11" fmla="*/ 5848162 w 5848162"/>
              <a:gd name="connsiteY11" fmla="*/ 1162496 h 2193388"/>
              <a:gd name="connsiteX12" fmla="*/ 5848162 w 5848162"/>
              <a:gd name="connsiteY12" fmla="*/ 1688909 h 2193388"/>
              <a:gd name="connsiteX13" fmla="*/ 5848162 w 5848162"/>
              <a:gd name="connsiteY13" fmla="*/ 2193388 h 2193388"/>
              <a:gd name="connsiteX14" fmla="*/ 5373811 w 5848162"/>
              <a:gd name="connsiteY14" fmla="*/ 2193388 h 2193388"/>
              <a:gd name="connsiteX15" fmla="*/ 4840979 w 5848162"/>
              <a:gd name="connsiteY15" fmla="*/ 2193388 h 2193388"/>
              <a:gd name="connsiteX16" fmla="*/ 4191183 w 5848162"/>
              <a:gd name="connsiteY16" fmla="*/ 2193388 h 2193388"/>
              <a:gd name="connsiteX17" fmla="*/ 3541387 w 5848162"/>
              <a:gd name="connsiteY17" fmla="*/ 2193388 h 2193388"/>
              <a:gd name="connsiteX18" fmla="*/ 3067036 w 5848162"/>
              <a:gd name="connsiteY18" fmla="*/ 2193388 h 2193388"/>
              <a:gd name="connsiteX19" fmla="*/ 2534204 w 5848162"/>
              <a:gd name="connsiteY19" fmla="*/ 2193388 h 2193388"/>
              <a:gd name="connsiteX20" fmla="*/ 1767445 w 5848162"/>
              <a:gd name="connsiteY20" fmla="*/ 2193388 h 2193388"/>
              <a:gd name="connsiteX21" fmla="*/ 1000685 w 5848162"/>
              <a:gd name="connsiteY21" fmla="*/ 2193388 h 2193388"/>
              <a:gd name="connsiteX22" fmla="*/ 0 w 5848162"/>
              <a:gd name="connsiteY22" fmla="*/ 2193388 h 2193388"/>
              <a:gd name="connsiteX23" fmla="*/ 0 w 5848162"/>
              <a:gd name="connsiteY23" fmla="*/ 1710843 h 2193388"/>
              <a:gd name="connsiteX24" fmla="*/ 0 w 5848162"/>
              <a:gd name="connsiteY24" fmla="*/ 1118628 h 2193388"/>
              <a:gd name="connsiteX25" fmla="*/ 0 w 5848162"/>
              <a:gd name="connsiteY25" fmla="*/ 592215 h 2193388"/>
              <a:gd name="connsiteX26" fmla="*/ 0 w 5848162"/>
              <a:gd name="connsiteY26" fmla="*/ 0 h 2193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5848162" h="2193388" extrusionOk="0">
                <a:moveTo>
                  <a:pt x="0" y="0"/>
                </a:moveTo>
                <a:cubicBezTo>
                  <a:pt x="237238" y="-19101"/>
                  <a:pt x="419826" y="-27459"/>
                  <a:pt x="708277" y="0"/>
                </a:cubicBezTo>
                <a:cubicBezTo>
                  <a:pt x="996728" y="27459"/>
                  <a:pt x="1153192" y="-24909"/>
                  <a:pt x="1299592" y="0"/>
                </a:cubicBezTo>
                <a:cubicBezTo>
                  <a:pt x="1445992" y="24909"/>
                  <a:pt x="1593880" y="11693"/>
                  <a:pt x="1832424" y="0"/>
                </a:cubicBezTo>
                <a:cubicBezTo>
                  <a:pt x="2070968" y="-11693"/>
                  <a:pt x="2127605" y="-23190"/>
                  <a:pt x="2365257" y="0"/>
                </a:cubicBezTo>
                <a:cubicBezTo>
                  <a:pt x="2602909" y="23190"/>
                  <a:pt x="2728652" y="26415"/>
                  <a:pt x="3015052" y="0"/>
                </a:cubicBezTo>
                <a:cubicBezTo>
                  <a:pt x="3301452" y="-26415"/>
                  <a:pt x="3392861" y="-27807"/>
                  <a:pt x="3723330" y="0"/>
                </a:cubicBezTo>
                <a:cubicBezTo>
                  <a:pt x="4053799" y="27807"/>
                  <a:pt x="4058485" y="-30524"/>
                  <a:pt x="4373126" y="0"/>
                </a:cubicBezTo>
                <a:cubicBezTo>
                  <a:pt x="4687767" y="30524"/>
                  <a:pt x="4906944" y="25933"/>
                  <a:pt x="5081403" y="0"/>
                </a:cubicBezTo>
                <a:cubicBezTo>
                  <a:pt x="5255862" y="-25933"/>
                  <a:pt x="5538487" y="-12976"/>
                  <a:pt x="5848162" y="0"/>
                </a:cubicBezTo>
                <a:cubicBezTo>
                  <a:pt x="5829838" y="154199"/>
                  <a:pt x="5848664" y="454930"/>
                  <a:pt x="5848162" y="592215"/>
                </a:cubicBezTo>
                <a:cubicBezTo>
                  <a:pt x="5847660" y="729501"/>
                  <a:pt x="5861785" y="1046138"/>
                  <a:pt x="5848162" y="1162496"/>
                </a:cubicBezTo>
                <a:cubicBezTo>
                  <a:pt x="5834539" y="1278854"/>
                  <a:pt x="5863663" y="1429565"/>
                  <a:pt x="5848162" y="1688909"/>
                </a:cubicBezTo>
                <a:cubicBezTo>
                  <a:pt x="5832661" y="1948253"/>
                  <a:pt x="5840810" y="2044267"/>
                  <a:pt x="5848162" y="2193388"/>
                </a:cubicBezTo>
                <a:cubicBezTo>
                  <a:pt x="5681352" y="2171955"/>
                  <a:pt x="5532495" y="2174658"/>
                  <a:pt x="5373811" y="2193388"/>
                </a:cubicBezTo>
                <a:cubicBezTo>
                  <a:pt x="5215127" y="2212118"/>
                  <a:pt x="5096725" y="2184594"/>
                  <a:pt x="4840979" y="2193388"/>
                </a:cubicBezTo>
                <a:cubicBezTo>
                  <a:pt x="4585233" y="2202182"/>
                  <a:pt x="4401885" y="2207534"/>
                  <a:pt x="4191183" y="2193388"/>
                </a:cubicBezTo>
                <a:cubicBezTo>
                  <a:pt x="3980481" y="2179242"/>
                  <a:pt x="3759703" y="2199710"/>
                  <a:pt x="3541387" y="2193388"/>
                </a:cubicBezTo>
                <a:cubicBezTo>
                  <a:pt x="3323071" y="2187066"/>
                  <a:pt x="3182165" y="2198765"/>
                  <a:pt x="3067036" y="2193388"/>
                </a:cubicBezTo>
                <a:cubicBezTo>
                  <a:pt x="2951907" y="2188011"/>
                  <a:pt x="2641835" y="2179300"/>
                  <a:pt x="2534204" y="2193388"/>
                </a:cubicBezTo>
                <a:cubicBezTo>
                  <a:pt x="2426573" y="2207476"/>
                  <a:pt x="1929284" y="2181731"/>
                  <a:pt x="1767445" y="2193388"/>
                </a:cubicBezTo>
                <a:cubicBezTo>
                  <a:pt x="1605606" y="2205045"/>
                  <a:pt x="1381695" y="2225550"/>
                  <a:pt x="1000685" y="2193388"/>
                </a:cubicBezTo>
                <a:cubicBezTo>
                  <a:pt x="619675" y="2161226"/>
                  <a:pt x="498909" y="2235228"/>
                  <a:pt x="0" y="2193388"/>
                </a:cubicBezTo>
                <a:cubicBezTo>
                  <a:pt x="16885" y="2089641"/>
                  <a:pt x="15894" y="1859837"/>
                  <a:pt x="0" y="1710843"/>
                </a:cubicBezTo>
                <a:cubicBezTo>
                  <a:pt x="-15894" y="1561850"/>
                  <a:pt x="10785" y="1387701"/>
                  <a:pt x="0" y="1118628"/>
                </a:cubicBezTo>
                <a:cubicBezTo>
                  <a:pt x="-10785" y="849556"/>
                  <a:pt x="-8024" y="839798"/>
                  <a:pt x="0" y="592215"/>
                </a:cubicBezTo>
                <a:cubicBezTo>
                  <a:pt x="8024" y="344632"/>
                  <a:pt x="-4495" y="252885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accent6">
                <a:lumMod val="60000"/>
                <a:lumOff val="40000"/>
              </a:schemeClr>
            </a:solidFill>
            <a:prstDash val="lgDash"/>
            <a:extLst>
              <a:ext uri="{C807C97D-BFC1-408E-A445-0C87EB9F89A2}">
                <ask:lineSketchStyleProps xmlns:ask="http://schemas.microsoft.com/office/drawing/2018/sketchyshapes" sd="3846283006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2C5D9FCB-54DE-C166-098B-451EFDB52E36}"/>
              </a:ext>
            </a:extLst>
          </p:cNvPr>
          <p:cNvSpPr/>
          <p:nvPr/>
        </p:nvSpPr>
        <p:spPr>
          <a:xfrm>
            <a:off x="151554" y="2698268"/>
            <a:ext cx="5577322" cy="23544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2.</a:t>
            </a: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    圖形化使用介面</a:t>
            </a:r>
            <a:r>
              <a:rPr lang="en-US" altLang="zh-TW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(</a:t>
            </a: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包含所有軟體互動</a:t>
            </a: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)</a:t>
            </a:r>
            <a:r>
              <a:rPr lang="zh-TW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 </a:t>
            </a:r>
            <a:endParaRPr lang="en-US" altLang="zh-TW" sz="3200" dirty="0">
              <a:solidFill>
                <a:schemeClr val="tx1">
                  <a:lumMod val="75000"/>
                  <a:lumOff val="2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  <a:sym typeface="+mn-lt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衣物識別 </a:t>
            </a:r>
            <a:r>
              <a:rPr lang="zh-TW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－ 辨識</a:t>
            </a:r>
            <a:endParaRPr lang="en-US" altLang="zh-TW" b="1" dirty="0">
              <a:solidFill>
                <a:schemeClr val="tx1">
                  <a:lumMod val="75000"/>
                  <a:lumOff val="2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  <a:sym typeface="+mn-lt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穿搭演算、天氣預報資訊 </a:t>
            </a:r>
            <a:r>
              <a:rPr lang="zh-TW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－ 演算法</a:t>
            </a:r>
            <a:endParaRPr lang="en-US" altLang="zh-TW" b="1" dirty="0">
              <a:solidFill>
                <a:schemeClr val="tx1">
                  <a:lumMod val="75000"/>
                  <a:lumOff val="2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  <a:sym typeface="+mn-lt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衣櫃控制、存放衣物、拿取衣物 </a:t>
            </a:r>
            <a:r>
              <a:rPr lang="zh-TW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－ 硬體</a:t>
            </a:r>
            <a:endParaRPr lang="en-US" altLang="zh-TW" b="1" dirty="0">
              <a:solidFill>
                <a:schemeClr val="tx1">
                  <a:lumMod val="75000"/>
                  <a:lumOff val="2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  <a:sym typeface="+mn-lt"/>
            </a:endParaRPr>
          </a:p>
          <a:p>
            <a:endParaRPr lang="en-US" altLang="zh-TW" dirty="0">
              <a:solidFill>
                <a:schemeClr val="tx1">
                  <a:lumMod val="75000"/>
                  <a:lumOff val="2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  <a:sym typeface="+mn-lt"/>
            </a:endParaRPr>
          </a:p>
        </p:txBody>
      </p:sp>
      <p:cxnSp>
        <p:nvCxnSpPr>
          <p:cNvPr id="5" name="直線接點 4">
            <a:extLst>
              <a:ext uri="{FF2B5EF4-FFF2-40B4-BE49-F238E27FC236}">
                <a16:creationId xmlns:a16="http://schemas.microsoft.com/office/drawing/2014/main" id="{605EC0FC-9006-A0B5-9580-C2CA1386B69E}"/>
              </a:ext>
            </a:extLst>
          </p:cNvPr>
          <p:cNvCxnSpPr>
            <a:cxnSpLocks/>
          </p:cNvCxnSpPr>
          <p:nvPr/>
        </p:nvCxnSpPr>
        <p:spPr>
          <a:xfrm>
            <a:off x="0" y="821087"/>
            <a:ext cx="2775093" cy="0"/>
          </a:xfrm>
          <a:prstGeom prst="line">
            <a:avLst/>
          </a:prstGeom>
          <a:ln w="5715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reflection blurRad="6350" stA="50000" endA="300" endPos="90000" dir="5400000" sy="-100000" algn="bl" rotWithShape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標題">
            <a:extLst>
              <a:ext uri="{FF2B5EF4-FFF2-40B4-BE49-F238E27FC236}">
                <a16:creationId xmlns:a16="http://schemas.microsoft.com/office/drawing/2014/main" id="{FC2ADCA5-5489-1D46-DA59-7BB0FC60D577}"/>
              </a:ext>
            </a:extLst>
          </p:cNvPr>
          <p:cNvGrpSpPr/>
          <p:nvPr/>
        </p:nvGrpSpPr>
        <p:grpSpPr>
          <a:xfrm>
            <a:off x="0" y="135758"/>
            <a:ext cx="3443194" cy="707886"/>
            <a:chOff x="0" y="269352"/>
            <a:chExt cx="3443194" cy="707886"/>
          </a:xfrm>
        </p:grpSpPr>
        <p:sp>
          <p:nvSpPr>
            <p:cNvPr id="9" name="文本框 3">
              <a:extLst>
                <a:ext uri="{FF2B5EF4-FFF2-40B4-BE49-F238E27FC236}">
                  <a16:creationId xmlns:a16="http://schemas.microsoft.com/office/drawing/2014/main" id="{ABA16B07-EA52-7395-8725-BD6AF9D965CE}"/>
                </a:ext>
              </a:extLst>
            </p:cNvPr>
            <p:cNvSpPr txBox="1"/>
            <p:nvPr/>
          </p:nvSpPr>
          <p:spPr>
            <a:xfrm>
              <a:off x="64994" y="269352"/>
              <a:ext cx="33782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4000" dirty="0">
                  <a:latin typeface="Noto Sans CJK TC Medium" panose="020B0600000000000000" pitchFamily="34" charset="-120"/>
                  <a:ea typeface="Noto Sans CJK TC Medium" panose="020B0600000000000000" pitchFamily="34" charset="-120"/>
                  <a:cs typeface="+mn-ea"/>
                  <a:sym typeface="+mn-lt"/>
                </a:rPr>
                <a:t>研究</a:t>
              </a:r>
              <a:r>
                <a:rPr lang="zh-TW" altLang="en-US" sz="2000" dirty="0">
                  <a:latin typeface="Noto Sans CJK TC Medium" panose="020B0600000000000000" pitchFamily="34" charset="-120"/>
                  <a:ea typeface="Noto Sans CJK TC Medium" panose="020B0600000000000000" pitchFamily="34" charset="-120"/>
                  <a:cs typeface="+mn-ea"/>
                  <a:sym typeface="+mn-lt"/>
                </a:rPr>
                <a:t> </a:t>
              </a:r>
              <a:r>
                <a:rPr lang="zh-TW" altLang="en-US" sz="2400" dirty="0">
                  <a:latin typeface="Noto Sans CJK TC Medium" panose="020B0600000000000000" pitchFamily="34" charset="-120"/>
                  <a:ea typeface="Noto Sans CJK TC Medium" panose="020B0600000000000000" pitchFamily="34" charset="-120"/>
                  <a:cs typeface="+mn-ea"/>
                  <a:sym typeface="+mn-lt"/>
                </a:rPr>
                <a:t>系統架構</a:t>
              </a:r>
              <a:endParaRPr lang="zh-CN" altLang="en-US" sz="2400" dirty="0"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endParaRPr>
            </a:p>
          </p:txBody>
        </p:sp>
        <p:cxnSp>
          <p:nvCxnSpPr>
            <p:cNvPr id="10" name="直線接點 9">
              <a:extLst>
                <a:ext uri="{FF2B5EF4-FFF2-40B4-BE49-F238E27FC236}">
                  <a16:creationId xmlns:a16="http://schemas.microsoft.com/office/drawing/2014/main" id="{49E72AD1-09FA-EA24-5D85-A93144907A9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954681"/>
              <a:ext cx="2775093" cy="0"/>
            </a:xfrm>
            <a:prstGeom prst="line">
              <a:avLst/>
            </a:prstGeom>
            <a:ln w="571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  <a:reflection blurRad="6350" stA="50000" endA="300" endPos="90000" dir="5400000" sy="-100000" algn="bl" rotWithShape="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6039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" grpId="0" animBg="1"/>
      <p:bldP spid="3" grpId="0" animBg="1"/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背景">
            <a:extLst>
              <a:ext uri="{FF2B5EF4-FFF2-40B4-BE49-F238E27FC236}">
                <a16:creationId xmlns:a16="http://schemas.microsoft.com/office/drawing/2014/main" id="{AB6F5215-F389-1E3C-99CD-6D8B7EC88C8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72" name="標題">
            <a:extLst>
              <a:ext uri="{FF2B5EF4-FFF2-40B4-BE49-F238E27FC236}">
                <a16:creationId xmlns:a16="http://schemas.microsoft.com/office/drawing/2014/main" id="{C60C0765-26B2-4C49-87C0-2AFD6F5CE966}"/>
              </a:ext>
            </a:extLst>
          </p:cNvPr>
          <p:cNvGrpSpPr/>
          <p:nvPr/>
        </p:nvGrpSpPr>
        <p:grpSpPr>
          <a:xfrm>
            <a:off x="0" y="135758"/>
            <a:ext cx="3443194" cy="707886"/>
            <a:chOff x="0" y="269352"/>
            <a:chExt cx="3443194" cy="707886"/>
          </a:xfrm>
        </p:grpSpPr>
        <p:sp>
          <p:nvSpPr>
            <p:cNvPr id="56" name="文本框 3">
              <a:extLst>
                <a:ext uri="{FF2B5EF4-FFF2-40B4-BE49-F238E27FC236}">
                  <a16:creationId xmlns:a16="http://schemas.microsoft.com/office/drawing/2014/main" id="{D9F2E640-4313-0B67-B5AF-82C2357C5084}"/>
                </a:ext>
              </a:extLst>
            </p:cNvPr>
            <p:cNvSpPr txBox="1"/>
            <p:nvPr/>
          </p:nvSpPr>
          <p:spPr>
            <a:xfrm>
              <a:off x="64994" y="269352"/>
              <a:ext cx="33782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4000" dirty="0">
                  <a:latin typeface="Noto Sans CJK TC Medium" panose="020B0600000000000000" pitchFamily="34" charset="-120"/>
                  <a:ea typeface="Noto Sans CJK TC Medium" panose="020B0600000000000000" pitchFamily="34" charset="-120"/>
                  <a:cs typeface="+mn-ea"/>
                  <a:sym typeface="+mn-lt"/>
                </a:rPr>
                <a:t>研究</a:t>
              </a:r>
              <a:r>
                <a:rPr lang="zh-TW" altLang="en-US" sz="2000" dirty="0">
                  <a:latin typeface="Noto Sans CJK TC Medium" panose="020B0600000000000000" pitchFamily="34" charset="-120"/>
                  <a:ea typeface="Noto Sans CJK TC Medium" panose="020B0600000000000000" pitchFamily="34" charset="-120"/>
                  <a:cs typeface="+mn-ea"/>
                  <a:sym typeface="+mn-lt"/>
                </a:rPr>
                <a:t> </a:t>
              </a:r>
              <a:r>
                <a:rPr lang="zh-TW" altLang="en-US" sz="2400" dirty="0">
                  <a:latin typeface="Noto Sans CJK TC Medium" panose="020B0600000000000000" pitchFamily="34" charset="-120"/>
                  <a:ea typeface="Noto Sans CJK TC Medium" panose="020B0600000000000000" pitchFamily="34" charset="-120"/>
                  <a:cs typeface="+mn-ea"/>
                  <a:sym typeface="+mn-lt"/>
                </a:rPr>
                <a:t>主題分類</a:t>
              </a:r>
              <a:endParaRPr lang="zh-CN" altLang="en-US" sz="2400" dirty="0"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endParaRPr>
            </a:p>
          </p:txBody>
        </p:sp>
        <p:cxnSp>
          <p:nvCxnSpPr>
            <p:cNvPr id="57" name="直線接點 56">
              <a:extLst>
                <a:ext uri="{FF2B5EF4-FFF2-40B4-BE49-F238E27FC236}">
                  <a16:creationId xmlns:a16="http://schemas.microsoft.com/office/drawing/2014/main" id="{23EF5013-43F3-C206-9B16-9955541226D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954681"/>
              <a:ext cx="2775093" cy="0"/>
            </a:xfrm>
            <a:prstGeom prst="line">
              <a:avLst/>
            </a:prstGeom>
            <a:ln w="571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  <a:reflection blurRad="6350" stA="50000" endA="300" endPos="90000" dir="5400000" sy="-100000" algn="bl" rotWithShape="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1" name="圖片:衣櫃">
            <a:extLst>
              <a:ext uri="{FF2B5EF4-FFF2-40B4-BE49-F238E27FC236}">
                <a16:creationId xmlns:a16="http://schemas.microsoft.com/office/drawing/2014/main" id="{0D7A8D83-652D-B6EA-BE69-2948CCBCB61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2736" t="774" r="2736" b="5256"/>
          <a:stretch/>
        </p:blipFill>
        <p:spPr>
          <a:xfrm>
            <a:off x="4445130" y="1929149"/>
            <a:ext cx="3310235" cy="3110635"/>
          </a:xfrm>
          <a:prstGeom prst="rect">
            <a:avLst/>
          </a:prstGeom>
        </p:spPr>
      </p:pic>
      <p:sp>
        <p:nvSpPr>
          <p:cNvPr id="59" name="矩形:實體架構">
            <a:extLst>
              <a:ext uri="{FF2B5EF4-FFF2-40B4-BE49-F238E27FC236}">
                <a16:creationId xmlns:a16="http://schemas.microsoft.com/office/drawing/2014/main" id="{A061A948-A789-E94F-712E-3283DC1A0494}"/>
              </a:ext>
            </a:extLst>
          </p:cNvPr>
          <p:cNvSpPr/>
          <p:nvPr/>
        </p:nvSpPr>
        <p:spPr>
          <a:xfrm>
            <a:off x="8013080" y="4616434"/>
            <a:ext cx="2767329" cy="91440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tx2"/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硬體架構（衣櫃）</a:t>
            </a:r>
            <a:endParaRPr lang="en-US" altLang="zh-TW" sz="2000" dirty="0">
              <a:solidFill>
                <a:schemeClr val="tx2"/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tx2"/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電路馬達等運作</a:t>
            </a:r>
            <a:endParaRPr lang="en-US" altLang="zh-TW" sz="2000" dirty="0">
              <a:solidFill>
                <a:schemeClr val="tx2"/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</a:endParaRPr>
          </a:p>
        </p:txBody>
      </p:sp>
      <p:sp>
        <p:nvSpPr>
          <p:cNvPr id="63" name="文字方塊:實體架構">
            <a:extLst>
              <a:ext uri="{FF2B5EF4-FFF2-40B4-BE49-F238E27FC236}">
                <a16:creationId xmlns:a16="http://schemas.microsoft.com/office/drawing/2014/main" id="{1DA9E646-EAF6-1D36-4C27-255EB4ACCB2A}"/>
              </a:ext>
            </a:extLst>
          </p:cNvPr>
          <p:cNvSpPr txBox="1"/>
          <p:nvPr/>
        </p:nvSpPr>
        <p:spPr>
          <a:xfrm>
            <a:off x="9180466" y="4124259"/>
            <a:ext cx="16739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>
                <a:solidFill>
                  <a:schemeClr val="accent5">
                    <a:lumMod val="50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實體架構</a:t>
            </a:r>
          </a:p>
        </p:txBody>
      </p:sp>
      <p:sp>
        <p:nvSpPr>
          <p:cNvPr id="69" name="箭號:實體架構">
            <a:extLst>
              <a:ext uri="{FF2B5EF4-FFF2-40B4-BE49-F238E27FC236}">
                <a16:creationId xmlns:a16="http://schemas.microsoft.com/office/drawing/2014/main" id="{B6D0D83B-B5FD-F394-DC2F-EC03E0A4FF80}"/>
              </a:ext>
            </a:extLst>
          </p:cNvPr>
          <p:cNvSpPr/>
          <p:nvPr/>
        </p:nvSpPr>
        <p:spPr>
          <a:xfrm rot="16200000">
            <a:off x="7582680" y="5077089"/>
            <a:ext cx="345370" cy="369332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5050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pic>
        <p:nvPicPr>
          <p:cNvPr id="18" name="Logo:實體架構" descr="齒輪 以實心填滿">
            <a:extLst>
              <a:ext uri="{FF2B5EF4-FFF2-40B4-BE49-F238E27FC236}">
                <a16:creationId xmlns:a16="http://schemas.microsoft.com/office/drawing/2014/main" id="{696338E7-E41C-4BD4-B9A8-334B4DB49CD1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825797" y="4616434"/>
            <a:ext cx="900000" cy="900000"/>
          </a:xfrm>
          <a:prstGeom prst="rect">
            <a:avLst/>
          </a:prstGeom>
        </p:spPr>
      </p:pic>
      <p:sp>
        <p:nvSpPr>
          <p:cNvPr id="62" name="文字方塊:UI介面">
            <a:extLst>
              <a:ext uri="{FF2B5EF4-FFF2-40B4-BE49-F238E27FC236}">
                <a16:creationId xmlns:a16="http://schemas.microsoft.com/office/drawing/2014/main" id="{13F117A0-A216-104E-9F5A-123248AB2825}"/>
              </a:ext>
            </a:extLst>
          </p:cNvPr>
          <p:cNvSpPr txBox="1"/>
          <p:nvPr/>
        </p:nvSpPr>
        <p:spPr>
          <a:xfrm>
            <a:off x="1754094" y="4374645"/>
            <a:ext cx="14213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000" b="1">
                <a:solidFill>
                  <a:srgbClr val="FF5050"/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</a:defRPr>
            </a:lvl1pPr>
          </a:lstStyle>
          <a:p>
            <a:r>
              <a:rPr lang="en-US" altLang="zh-TW" sz="2800" dirty="0">
                <a:solidFill>
                  <a:schemeClr val="accent5">
                    <a:lumMod val="50000"/>
                  </a:schemeClr>
                </a:solidFill>
              </a:rPr>
              <a:t>UI</a:t>
            </a:r>
            <a:r>
              <a:rPr lang="zh-TW" altLang="en-US" sz="2800" dirty="0">
                <a:solidFill>
                  <a:schemeClr val="accent5">
                    <a:lumMod val="50000"/>
                  </a:schemeClr>
                </a:solidFill>
              </a:rPr>
              <a:t>介面</a:t>
            </a:r>
          </a:p>
        </p:txBody>
      </p:sp>
      <p:sp>
        <p:nvSpPr>
          <p:cNvPr id="58" name="矩形::UI介面">
            <a:extLst>
              <a:ext uri="{FF2B5EF4-FFF2-40B4-BE49-F238E27FC236}">
                <a16:creationId xmlns:a16="http://schemas.microsoft.com/office/drawing/2014/main" id="{EAE54676-7F01-8128-052E-B39E4EF386A4}"/>
              </a:ext>
            </a:extLst>
          </p:cNvPr>
          <p:cNvSpPr/>
          <p:nvPr/>
        </p:nvSpPr>
        <p:spPr>
          <a:xfrm>
            <a:off x="1790996" y="4893640"/>
            <a:ext cx="2488851" cy="637194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tx2"/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人機互動介面</a:t>
            </a:r>
            <a:endParaRPr lang="en-US" altLang="zh-TW" sz="2000" dirty="0">
              <a:solidFill>
                <a:schemeClr val="tx2"/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</a:endParaRPr>
          </a:p>
        </p:txBody>
      </p:sp>
      <p:sp>
        <p:nvSpPr>
          <p:cNvPr id="71" name="箭號:UI介面">
            <a:extLst>
              <a:ext uri="{FF2B5EF4-FFF2-40B4-BE49-F238E27FC236}">
                <a16:creationId xmlns:a16="http://schemas.microsoft.com/office/drawing/2014/main" id="{DAEF9F71-6647-92BC-EFDD-E6279034AD5C}"/>
              </a:ext>
            </a:extLst>
          </p:cNvPr>
          <p:cNvSpPr/>
          <p:nvPr/>
        </p:nvSpPr>
        <p:spPr>
          <a:xfrm rot="5400000" flipH="1">
            <a:off x="4367805" y="5089555"/>
            <a:ext cx="345370" cy="369332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5050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pic>
        <p:nvPicPr>
          <p:cNvPr id="4" name="Logo:UI介面" descr="螢幕 以實心填滿">
            <a:extLst>
              <a:ext uri="{FF2B5EF4-FFF2-40B4-BE49-F238E27FC236}">
                <a16:creationId xmlns:a16="http://schemas.microsoft.com/office/drawing/2014/main" id="{B1674D30-D1C3-424B-959C-0838F756928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67130" y="4824221"/>
            <a:ext cx="900000" cy="900000"/>
          </a:xfrm>
          <a:prstGeom prst="rect">
            <a:avLst/>
          </a:prstGeom>
        </p:spPr>
      </p:pic>
      <p:sp>
        <p:nvSpPr>
          <p:cNvPr id="19" name="文字方塊:演算法">
            <a:extLst>
              <a:ext uri="{FF2B5EF4-FFF2-40B4-BE49-F238E27FC236}">
                <a16:creationId xmlns:a16="http://schemas.microsoft.com/office/drawing/2014/main" id="{D5CCBD1D-45D7-14B1-4831-FAA280807A7E}"/>
              </a:ext>
            </a:extLst>
          </p:cNvPr>
          <p:cNvSpPr txBox="1"/>
          <p:nvPr/>
        </p:nvSpPr>
        <p:spPr>
          <a:xfrm>
            <a:off x="9979596" y="2403228"/>
            <a:ext cx="13536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000" b="1">
                <a:solidFill>
                  <a:srgbClr val="FF5050"/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</a:defRPr>
            </a:lvl1pPr>
          </a:lstStyle>
          <a:p>
            <a:r>
              <a:rPr lang="zh-TW" altLang="en-US" sz="2800" dirty="0">
                <a:solidFill>
                  <a:schemeClr val="accent5">
                    <a:lumMod val="50000"/>
                  </a:schemeClr>
                </a:solidFill>
              </a:rPr>
              <a:t>演算法</a:t>
            </a:r>
            <a:endParaRPr lang="zh-TW" alt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7" name="矩形:演算法">
            <a:extLst>
              <a:ext uri="{FF2B5EF4-FFF2-40B4-BE49-F238E27FC236}">
                <a16:creationId xmlns:a16="http://schemas.microsoft.com/office/drawing/2014/main" id="{8B608CB1-8B99-4DBC-5424-6F5DBFB8A708}"/>
              </a:ext>
            </a:extLst>
          </p:cNvPr>
          <p:cNvSpPr/>
          <p:nvPr/>
        </p:nvSpPr>
        <p:spPr>
          <a:xfrm>
            <a:off x="8492038" y="2888188"/>
            <a:ext cx="2707151" cy="91440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tx2"/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自動搭配衣物功能</a:t>
            </a:r>
            <a:endParaRPr lang="en-US" altLang="zh-TW" sz="2000" dirty="0">
              <a:solidFill>
                <a:schemeClr val="tx2"/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</a:endParaRPr>
          </a:p>
        </p:txBody>
      </p:sp>
      <p:sp>
        <p:nvSpPr>
          <p:cNvPr id="37" name="箭號:演算法">
            <a:extLst>
              <a:ext uri="{FF2B5EF4-FFF2-40B4-BE49-F238E27FC236}">
                <a16:creationId xmlns:a16="http://schemas.microsoft.com/office/drawing/2014/main" id="{C4862FB4-843B-2B01-1342-0A61193B4C3D}"/>
              </a:ext>
            </a:extLst>
          </p:cNvPr>
          <p:cNvSpPr/>
          <p:nvPr/>
        </p:nvSpPr>
        <p:spPr>
          <a:xfrm flipH="1">
            <a:off x="7886903" y="3260932"/>
            <a:ext cx="471054" cy="2185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3" name="Logo:演算法" descr="教戰手冊 以實心填滿">
            <a:extLst>
              <a:ext uri="{FF2B5EF4-FFF2-40B4-BE49-F238E27FC236}">
                <a16:creationId xmlns:a16="http://schemas.microsoft.com/office/drawing/2014/main" id="{DA0B93C7-3BDF-CCDB-5BBD-6CDAB28649B1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210337" y="2871543"/>
            <a:ext cx="900000" cy="900000"/>
          </a:xfrm>
          <a:prstGeom prst="rect">
            <a:avLst/>
          </a:prstGeom>
        </p:spPr>
      </p:pic>
      <p:sp>
        <p:nvSpPr>
          <p:cNvPr id="36" name="箭號:資料庫">
            <a:extLst>
              <a:ext uri="{FF2B5EF4-FFF2-40B4-BE49-F238E27FC236}">
                <a16:creationId xmlns:a16="http://schemas.microsoft.com/office/drawing/2014/main" id="{3FF94B29-C148-E0AC-079E-528C67B82604}"/>
              </a:ext>
            </a:extLst>
          </p:cNvPr>
          <p:cNvSpPr/>
          <p:nvPr/>
        </p:nvSpPr>
        <p:spPr>
          <a:xfrm>
            <a:off x="3940511" y="3260932"/>
            <a:ext cx="471054" cy="2185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文字方塊:資料庫">
            <a:extLst>
              <a:ext uri="{FF2B5EF4-FFF2-40B4-BE49-F238E27FC236}">
                <a16:creationId xmlns:a16="http://schemas.microsoft.com/office/drawing/2014/main" id="{FB55687C-8DE8-EA4E-9AFF-130A204BCC22}"/>
              </a:ext>
            </a:extLst>
          </p:cNvPr>
          <p:cNvSpPr txBox="1"/>
          <p:nvPr/>
        </p:nvSpPr>
        <p:spPr>
          <a:xfrm>
            <a:off x="1344864" y="2384294"/>
            <a:ext cx="22307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000" b="1">
                <a:solidFill>
                  <a:srgbClr val="FF5050"/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</a:defRPr>
            </a:lvl1pPr>
          </a:lstStyle>
          <a:p>
            <a:r>
              <a:rPr lang="zh-TW" altLang="en-US" sz="2800" dirty="0">
                <a:solidFill>
                  <a:schemeClr val="accent5">
                    <a:lumMod val="50000"/>
                  </a:schemeClr>
                </a:solidFill>
              </a:rPr>
              <a:t>資料庫</a:t>
            </a:r>
            <a:endParaRPr lang="zh-TW" alt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9" name="矩形:資料庫">
            <a:extLst>
              <a:ext uri="{FF2B5EF4-FFF2-40B4-BE49-F238E27FC236}">
                <a16:creationId xmlns:a16="http://schemas.microsoft.com/office/drawing/2014/main" id="{1BE5C8EA-C21E-0CE7-D985-FDB6D4B16CEE}"/>
              </a:ext>
            </a:extLst>
          </p:cNvPr>
          <p:cNvSpPr/>
          <p:nvPr/>
        </p:nvSpPr>
        <p:spPr>
          <a:xfrm>
            <a:off x="1340507" y="2907514"/>
            <a:ext cx="2493208" cy="93408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tx2"/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儲存衣物資訊</a:t>
            </a:r>
            <a:endParaRPr lang="en-US" altLang="zh-TW" sz="2000" dirty="0">
              <a:solidFill>
                <a:schemeClr val="tx2"/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tx2"/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儲存使用資訊</a:t>
            </a:r>
            <a:endParaRPr lang="en-US" altLang="zh-TW" sz="2000" dirty="0">
              <a:solidFill>
                <a:schemeClr val="tx2"/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</a:endParaRPr>
          </a:p>
        </p:txBody>
      </p:sp>
      <p:pic>
        <p:nvPicPr>
          <p:cNvPr id="3" name="Logo:資料庫" descr="資料庫 以實心填滿">
            <a:extLst>
              <a:ext uri="{FF2B5EF4-FFF2-40B4-BE49-F238E27FC236}">
                <a16:creationId xmlns:a16="http://schemas.microsoft.com/office/drawing/2014/main" id="{922A8AB9-8075-D6A4-34F6-241EC84C97E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79095" y="2904836"/>
            <a:ext cx="900000" cy="900000"/>
          </a:xfrm>
          <a:prstGeom prst="rect">
            <a:avLst/>
          </a:prstGeom>
        </p:spPr>
      </p:pic>
      <p:sp>
        <p:nvSpPr>
          <p:cNvPr id="8" name="文字方塊:天氣資訊">
            <a:extLst>
              <a:ext uri="{FF2B5EF4-FFF2-40B4-BE49-F238E27FC236}">
                <a16:creationId xmlns:a16="http://schemas.microsoft.com/office/drawing/2014/main" id="{9E52A4DC-3384-0100-FC8B-701130D391D4}"/>
              </a:ext>
            </a:extLst>
          </p:cNvPr>
          <p:cNvSpPr txBox="1"/>
          <p:nvPr/>
        </p:nvSpPr>
        <p:spPr>
          <a:xfrm>
            <a:off x="9180466" y="993609"/>
            <a:ext cx="22307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000" b="1">
                <a:solidFill>
                  <a:srgbClr val="FF5050"/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</a:defRPr>
            </a:lvl1pPr>
          </a:lstStyle>
          <a:p>
            <a:r>
              <a:rPr lang="zh-TW" altLang="en-US" sz="2800" dirty="0">
                <a:solidFill>
                  <a:schemeClr val="accent5">
                    <a:lumMod val="50000"/>
                  </a:schemeClr>
                </a:solidFill>
              </a:rPr>
              <a:t>天氣資訊</a:t>
            </a:r>
            <a:endParaRPr lang="zh-TW" alt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矩形:天氣資訊">
            <a:extLst>
              <a:ext uri="{FF2B5EF4-FFF2-40B4-BE49-F238E27FC236}">
                <a16:creationId xmlns:a16="http://schemas.microsoft.com/office/drawing/2014/main" id="{4406468C-93D4-62F4-7DEB-FE58FF1A0D64}"/>
              </a:ext>
            </a:extLst>
          </p:cNvPr>
          <p:cNvSpPr/>
          <p:nvPr/>
        </p:nvSpPr>
        <p:spPr>
          <a:xfrm>
            <a:off x="8015365" y="1516999"/>
            <a:ext cx="2718000" cy="637194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tx2"/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自動查詢天氣功能</a:t>
            </a:r>
            <a:endParaRPr lang="en-US" altLang="zh-TW" sz="2000" dirty="0">
              <a:solidFill>
                <a:schemeClr val="tx2"/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</a:endParaRPr>
          </a:p>
        </p:txBody>
      </p:sp>
      <p:sp>
        <p:nvSpPr>
          <p:cNvPr id="68" name="箭號:天氣資訊">
            <a:extLst>
              <a:ext uri="{FF2B5EF4-FFF2-40B4-BE49-F238E27FC236}">
                <a16:creationId xmlns:a16="http://schemas.microsoft.com/office/drawing/2014/main" id="{D6CE78E2-1BC1-3CCA-CE2D-AA1277BEDD6B}"/>
              </a:ext>
            </a:extLst>
          </p:cNvPr>
          <p:cNvSpPr/>
          <p:nvPr/>
        </p:nvSpPr>
        <p:spPr>
          <a:xfrm rot="16200000" flipH="1">
            <a:off x="7590244" y="1522512"/>
            <a:ext cx="345370" cy="369332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5050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pic>
        <p:nvPicPr>
          <p:cNvPr id="34" name="Logo:天氣資訊" descr="雪人 以實心填滿">
            <a:extLst>
              <a:ext uri="{FF2B5EF4-FFF2-40B4-BE49-F238E27FC236}">
                <a16:creationId xmlns:a16="http://schemas.microsoft.com/office/drawing/2014/main" id="{C8A1B9AC-19C1-CF43-D9E0-A35368F5A0C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780409" y="1336409"/>
            <a:ext cx="914400" cy="914400"/>
          </a:xfrm>
          <a:prstGeom prst="rect">
            <a:avLst/>
          </a:prstGeom>
        </p:spPr>
      </p:pic>
      <p:sp>
        <p:nvSpPr>
          <p:cNvPr id="64" name="文字方塊:衣物辨識">
            <a:extLst>
              <a:ext uri="{FF2B5EF4-FFF2-40B4-BE49-F238E27FC236}">
                <a16:creationId xmlns:a16="http://schemas.microsoft.com/office/drawing/2014/main" id="{4A093D88-4889-BA56-F96F-C669EF0E42D1}"/>
              </a:ext>
            </a:extLst>
          </p:cNvPr>
          <p:cNvSpPr txBox="1"/>
          <p:nvPr/>
        </p:nvSpPr>
        <p:spPr>
          <a:xfrm>
            <a:off x="1541926" y="1016236"/>
            <a:ext cx="27614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000" b="1">
                <a:solidFill>
                  <a:srgbClr val="FF5050"/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</a:defRPr>
            </a:lvl1pPr>
          </a:lstStyle>
          <a:p>
            <a:r>
              <a:rPr lang="zh-TW" altLang="en-US" sz="2800" dirty="0">
                <a:solidFill>
                  <a:schemeClr val="accent5">
                    <a:lumMod val="50000"/>
                  </a:schemeClr>
                </a:solidFill>
              </a:rPr>
              <a:t>衣物辨識</a:t>
            </a:r>
            <a:endParaRPr lang="zh-TW" altLang="en-US" b="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0" name="矩形:衣物辨識">
            <a:extLst>
              <a:ext uri="{FF2B5EF4-FFF2-40B4-BE49-F238E27FC236}">
                <a16:creationId xmlns:a16="http://schemas.microsoft.com/office/drawing/2014/main" id="{9C43C344-D87E-F835-855F-65D93777DD5F}"/>
              </a:ext>
            </a:extLst>
          </p:cNvPr>
          <p:cNvSpPr/>
          <p:nvPr/>
        </p:nvSpPr>
        <p:spPr>
          <a:xfrm>
            <a:off x="1590252" y="1516999"/>
            <a:ext cx="2717247" cy="637194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tx2"/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自動辨識衣物種類</a:t>
            </a:r>
            <a:endParaRPr lang="en-US" altLang="zh-TW" sz="2000" dirty="0">
              <a:solidFill>
                <a:schemeClr val="tx2"/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</a:endParaRPr>
          </a:p>
        </p:txBody>
      </p:sp>
      <p:sp>
        <p:nvSpPr>
          <p:cNvPr id="22" name="箭號:衣物辨識">
            <a:extLst>
              <a:ext uri="{FF2B5EF4-FFF2-40B4-BE49-F238E27FC236}">
                <a16:creationId xmlns:a16="http://schemas.microsoft.com/office/drawing/2014/main" id="{F0B1421E-5141-A4B3-9C0A-35F617EE5FDB}"/>
              </a:ext>
            </a:extLst>
          </p:cNvPr>
          <p:cNvSpPr/>
          <p:nvPr/>
        </p:nvSpPr>
        <p:spPr>
          <a:xfrm rot="5400000">
            <a:off x="4367805" y="1555094"/>
            <a:ext cx="345370" cy="369332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5050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pic>
        <p:nvPicPr>
          <p:cNvPr id="15" name="Logo:衣物辨識" descr="眼睛 以實心填滿">
            <a:extLst>
              <a:ext uri="{FF2B5EF4-FFF2-40B4-BE49-F238E27FC236}">
                <a16:creationId xmlns:a16="http://schemas.microsoft.com/office/drawing/2014/main" id="{28C5BF26-0A69-3409-CD5B-086C827BA30F}"/>
              </a:ext>
            </a:extLst>
          </p:cNvPr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67130" y="1350809"/>
            <a:ext cx="900000" cy="9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395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63" grpId="0"/>
      <p:bldP spid="69" grpId="0" animBg="1"/>
      <p:bldP spid="62" grpId="0"/>
      <p:bldP spid="58" grpId="0" animBg="1"/>
      <p:bldP spid="71" grpId="0" animBg="1"/>
      <p:bldP spid="19" grpId="0"/>
      <p:bldP spid="7" grpId="0" animBg="1"/>
      <p:bldP spid="37" grpId="0" animBg="1"/>
      <p:bldP spid="36" grpId="0" animBg="1"/>
      <p:bldP spid="38" grpId="0"/>
      <p:bldP spid="39" grpId="0" animBg="1"/>
      <p:bldP spid="8" grpId="0"/>
      <p:bldP spid="6" grpId="0" animBg="1"/>
      <p:bldP spid="68" grpId="0" animBg="1"/>
      <p:bldP spid="64" grpId="0"/>
      <p:bldP spid="60" grpId="0" animBg="1"/>
      <p:bldP spid="2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背景">
            <a:extLst>
              <a:ext uri="{FF2B5EF4-FFF2-40B4-BE49-F238E27FC236}">
                <a16:creationId xmlns:a16="http://schemas.microsoft.com/office/drawing/2014/main" id="{5757224F-0135-06EF-B61E-5638C8D03FCA}"/>
              </a:ext>
            </a:extLst>
          </p:cNvPr>
          <p:cNvPicPr/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72" name="標題">
            <a:extLst>
              <a:ext uri="{FF2B5EF4-FFF2-40B4-BE49-F238E27FC236}">
                <a16:creationId xmlns:a16="http://schemas.microsoft.com/office/drawing/2014/main" id="{C60C0765-26B2-4C49-87C0-2AFD6F5CE966}"/>
              </a:ext>
            </a:extLst>
          </p:cNvPr>
          <p:cNvGrpSpPr/>
          <p:nvPr/>
        </p:nvGrpSpPr>
        <p:grpSpPr>
          <a:xfrm>
            <a:off x="0" y="135758"/>
            <a:ext cx="3443194" cy="707886"/>
            <a:chOff x="0" y="269352"/>
            <a:chExt cx="3443194" cy="707886"/>
          </a:xfrm>
        </p:grpSpPr>
        <p:sp>
          <p:nvSpPr>
            <p:cNvPr id="56" name="文本框 3">
              <a:extLst>
                <a:ext uri="{FF2B5EF4-FFF2-40B4-BE49-F238E27FC236}">
                  <a16:creationId xmlns:a16="http://schemas.microsoft.com/office/drawing/2014/main" id="{D9F2E640-4313-0B67-B5AF-82C2357C5084}"/>
                </a:ext>
              </a:extLst>
            </p:cNvPr>
            <p:cNvSpPr txBox="1"/>
            <p:nvPr/>
          </p:nvSpPr>
          <p:spPr>
            <a:xfrm>
              <a:off x="64994" y="269352"/>
              <a:ext cx="33782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4000" dirty="0">
                  <a:latin typeface="Noto Sans CJK TC Medium" panose="020B0600000000000000" pitchFamily="34" charset="-120"/>
                  <a:ea typeface="Noto Sans CJK TC Medium" panose="020B0600000000000000" pitchFamily="34" charset="-120"/>
                  <a:cs typeface="+mn-ea"/>
                  <a:sym typeface="+mn-lt"/>
                </a:rPr>
                <a:t>研究</a:t>
              </a:r>
              <a:r>
                <a:rPr lang="zh-TW" altLang="en-US" sz="2000" dirty="0">
                  <a:latin typeface="Noto Sans CJK TC Medium" panose="020B0600000000000000" pitchFamily="34" charset="-120"/>
                  <a:ea typeface="Noto Sans CJK TC Medium" panose="020B0600000000000000" pitchFamily="34" charset="-120"/>
                  <a:cs typeface="+mn-ea"/>
                  <a:sym typeface="+mn-lt"/>
                </a:rPr>
                <a:t> </a:t>
              </a:r>
              <a:r>
                <a:rPr lang="zh-TW" altLang="en-US" sz="2400" dirty="0">
                  <a:latin typeface="Noto Sans CJK TC Medium" panose="020B0600000000000000" pitchFamily="34" charset="-120"/>
                  <a:ea typeface="Noto Sans CJK TC Medium" panose="020B0600000000000000" pitchFamily="34" charset="-120"/>
                  <a:cs typeface="+mn-ea"/>
                  <a:sym typeface="+mn-lt"/>
                </a:rPr>
                <a:t>衣物辨識</a:t>
              </a:r>
              <a:endParaRPr lang="zh-CN" altLang="en-US" sz="2400" dirty="0"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endParaRPr>
            </a:p>
          </p:txBody>
        </p:sp>
        <p:cxnSp>
          <p:nvCxnSpPr>
            <p:cNvPr id="57" name="直線接點 56">
              <a:extLst>
                <a:ext uri="{FF2B5EF4-FFF2-40B4-BE49-F238E27FC236}">
                  <a16:creationId xmlns:a16="http://schemas.microsoft.com/office/drawing/2014/main" id="{23EF5013-43F3-C206-9B16-9955541226D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954681"/>
              <a:ext cx="2775093" cy="0"/>
            </a:xfrm>
            <a:prstGeom prst="line">
              <a:avLst/>
            </a:prstGeom>
            <a:ln w="571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  <a:reflection blurRad="6350" stA="50000" endA="300" endPos="90000" dir="5400000" sy="-100000" algn="bl" rotWithShape="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3" name="文字方塊:實體架構">
            <a:extLst>
              <a:ext uri="{FF2B5EF4-FFF2-40B4-BE49-F238E27FC236}">
                <a16:creationId xmlns:a16="http://schemas.microsoft.com/office/drawing/2014/main" id="{1DA9E646-EAF6-1D36-4C27-255EB4ACCB2A}"/>
              </a:ext>
            </a:extLst>
          </p:cNvPr>
          <p:cNvSpPr txBox="1"/>
          <p:nvPr/>
        </p:nvSpPr>
        <p:spPr>
          <a:xfrm>
            <a:off x="851496" y="5052701"/>
            <a:ext cx="1673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chemeClr val="accent5">
                    <a:lumMod val="50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實體架構</a:t>
            </a:r>
          </a:p>
        </p:txBody>
      </p:sp>
      <p:pic>
        <p:nvPicPr>
          <p:cNvPr id="18" name="Logo:實體架構" descr="齒輪 以實心填滿">
            <a:extLst>
              <a:ext uri="{FF2B5EF4-FFF2-40B4-BE49-F238E27FC236}">
                <a16:creationId xmlns:a16="http://schemas.microsoft.com/office/drawing/2014/main" id="{696338E7-E41C-4BD4-B9A8-334B4DB49CD1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8889" y="4953412"/>
            <a:ext cx="608400" cy="608400"/>
          </a:xfrm>
          <a:prstGeom prst="rect">
            <a:avLst/>
          </a:prstGeom>
        </p:spPr>
      </p:pic>
      <p:sp>
        <p:nvSpPr>
          <p:cNvPr id="62" name="文字方塊:UI介面">
            <a:extLst>
              <a:ext uri="{FF2B5EF4-FFF2-40B4-BE49-F238E27FC236}">
                <a16:creationId xmlns:a16="http://schemas.microsoft.com/office/drawing/2014/main" id="{13F117A0-A216-104E-9F5A-123248AB2825}"/>
              </a:ext>
            </a:extLst>
          </p:cNvPr>
          <p:cNvSpPr txBox="1"/>
          <p:nvPr/>
        </p:nvSpPr>
        <p:spPr>
          <a:xfrm>
            <a:off x="851496" y="4323584"/>
            <a:ext cx="1421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000" b="1">
                <a:solidFill>
                  <a:srgbClr val="FF5050"/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</a:defRPr>
            </a:lvl1pPr>
          </a:lstStyle>
          <a:p>
            <a:r>
              <a:rPr lang="en-US" altLang="zh-TW" sz="1800" dirty="0">
                <a:solidFill>
                  <a:schemeClr val="accent5">
                    <a:lumMod val="50000"/>
                  </a:schemeClr>
                </a:solidFill>
              </a:rPr>
              <a:t>UI</a:t>
            </a:r>
            <a:r>
              <a:rPr lang="zh-TW" altLang="en-US" sz="1800" dirty="0">
                <a:solidFill>
                  <a:schemeClr val="accent5">
                    <a:lumMod val="50000"/>
                  </a:schemeClr>
                </a:solidFill>
              </a:rPr>
              <a:t>介面</a:t>
            </a:r>
          </a:p>
        </p:txBody>
      </p:sp>
      <p:pic>
        <p:nvPicPr>
          <p:cNvPr id="4" name="Logo:UI介面" descr="螢幕 以實心填滿">
            <a:extLst>
              <a:ext uri="{FF2B5EF4-FFF2-40B4-BE49-F238E27FC236}">
                <a16:creationId xmlns:a16="http://schemas.microsoft.com/office/drawing/2014/main" id="{B1674D30-D1C3-424B-959C-0838F75692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08889" y="4224125"/>
            <a:ext cx="608400" cy="608400"/>
          </a:xfrm>
          <a:prstGeom prst="rect">
            <a:avLst/>
          </a:prstGeom>
        </p:spPr>
      </p:pic>
      <p:sp>
        <p:nvSpPr>
          <p:cNvPr id="19" name="文字方塊:演算法">
            <a:extLst>
              <a:ext uri="{FF2B5EF4-FFF2-40B4-BE49-F238E27FC236}">
                <a16:creationId xmlns:a16="http://schemas.microsoft.com/office/drawing/2014/main" id="{D5CCBD1D-45D7-14B1-4831-FAA280807A7E}"/>
              </a:ext>
            </a:extLst>
          </p:cNvPr>
          <p:cNvSpPr txBox="1"/>
          <p:nvPr/>
        </p:nvSpPr>
        <p:spPr>
          <a:xfrm>
            <a:off x="851496" y="3594467"/>
            <a:ext cx="1353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000" b="1">
                <a:solidFill>
                  <a:srgbClr val="FF5050"/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</a:defRPr>
            </a:lvl1pPr>
          </a:lstStyle>
          <a:p>
            <a:r>
              <a:rPr lang="zh-TW" altLang="en-US" sz="1800" dirty="0">
                <a:solidFill>
                  <a:schemeClr val="accent5">
                    <a:lumMod val="50000"/>
                  </a:schemeClr>
                </a:solidFill>
              </a:rPr>
              <a:t>演算法</a:t>
            </a:r>
          </a:p>
        </p:txBody>
      </p:sp>
      <p:pic>
        <p:nvPicPr>
          <p:cNvPr id="13" name="Logo:演算法" descr="教戰手冊 以實心填滿">
            <a:extLst>
              <a:ext uri="{FF2B5EF4-FFF2-40B4-BE49-F238E27FC236}">
                <a16:creationId xmlns:a16="http://schemas.microsoft.com/office/drawing/2014/main" id="{DA0B93C7-3BDF-CCDB-5BBD-6CDAB28649B1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08889" y="3483498"/>
            <a:ext cx="608400" cy="608400"/>
          </a:xfrm>
          <a:prstGeom prst="rect">
            <a:avLst/>
          </a:prstGeom>
        </p:spPr>
      </p:pic>
      <p:sp>
        <p:nvSpPr>
          <p:cNvPr id="38" name="文字方塊:資料庫">
            <a:extLst>
              <a:ext uri="{FF2B5EF4-FFF2-40B4-BE49-F238E27FC236}">
                <a16:creationId xmlns:a16="http://schemas.microsoft.com/office/drawing/2014/main" id="{FB55687C-8DE8-EA4E-9AFF-130A204BCC22}"/>
              </a:ext>
            </a:extLst>
          </p:cNvPr>
          <p:cNvSpPr txBox="1"/>
          <p:nvPr/>
        </p:nvSpPr>
        <p:spPr>
          <a:xfrm>
            <a:off x="851496" y="2864118"/>
            <a:ext cx="2230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000" b="1">
                <a:solidFill>
                  <a:srgbClr val="FF5050"/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</a:defRPr>
            </a:lvl1pPr>
          </a:lstStyle>
          <a:p>
            <a:r>
              <a:rPr lang="zh-TW" altLang="en-US" sz="1800" dirty="0">
                <a:solidFill>
                  <a:schemeClr val="accent5">
                    <a:lumMod val="50000"/>
                  </a:schemeClr>
                </a:solidFill>
              </a:rPr>
              <a:t>資料庫</a:t>
            </a:r>
          </a:p>
        </p:txBody>
      </p:sp>
      <p:pic>
        <p:nvPicPr>
          <p:cNvPr id="3" name="Logo:資料庫" descr="資料庫 以實心填滿">
            <a:extLst>
              <a:ext uri="{FF2B5EF4-FFF2-40B4-BE49-F238E27FC236}">
                <a16:creationId xmlns:a16="http://schemas.microsoft.com/office/drawing/2014/main" id="{922A8AB9-8075-D6A4-34F6-241EC84C97E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08889" y="2745380"/>
            <a:ext cx="608400" cy="608400"/>
          </a:xfrm>
          <a:prstGeom prst="rect">
            <a:avLst/>
          </a:prstGeom>
        </p:spPr>
      </p:pic>
      <p:sp>
        <p:nvSpPr>
          <p:cNvPr id="8" name="文字方塊:天氣資訊">
            <a:extLst>
              <a:ext uri="{FF2B5EF4-FFF2-40B4-BE49-F238E27FC236}">
                <a16:creationId xmlns:a16="http://schemas.microsoft.com/office/drawing/2014/main" id="{9E52A4DC-3384-0100-FC8B-701130D391D4}"/>
              </a:ext>
            </a:extLst>
          </p:cNvPr>
          <p:cNvSpPr txBox="1"/>
          <p:nvPr/>
        </p:nvSpPr>
        <p:spPr>
          <a:xfrm>
            <a:off x="851496" y="2138404"/>
            <a:ext cx="2230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000" b="1">
                <a:solidFill>
                  <a:srgbClr val="FF5050"/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</a:defRPr>
            </a:lvl1pPr>
          </a:lstStyle>
          <a:p>
            <a:r>
              <a:rPr lang="zh-TW" altLang="en-US" sz="1800" dirty="0">
                <a:solidFill>
                  <a:schemeClr val="accent5">
                    <a:lumMod val="50000"/>
                  </a:schemeClr>
                </a:solidFill>
              </a:rPr>
              <a:t>天氣資訊</a:t>
            </a:r>
          </a:p>
        </p:txBody>
      </p:sp>
      <p:pic>
        <p:nvPicPr>
          <p:cNvPr id="34" name="Logo:天氣資訊" descr="雪人 以實心填滿">
            <a:extLst>
              <a:ext uri="{FF2B5EF4-FFF2-40B4-BE49-F238E27FC236}">
                <a16:creationId xmlns:a16="http://schemas.microsoft.com/office/drawing/2014/main" id="{C8A1B9AC-19C1-CF43-D9E0-A35368F5A0C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08889" y="2007262"/>
            <a:ext cx="608400" cy="608400"/>
          </a:xfrm>
          <a:prstGeom prst="rect">
            <a:avLst/>
          </a:prstGeom>
        </p:spPr>
      </p:pic>
      <p:sp>
        <p:nvSpPr>
          <p:cNvPr id="64" name="文字方塊:衣物辨識">
            <a:extLst>
              <a:ext uri="{FF2B5EF4-FFF2-40B4-BE49-F238E27FC236}">
                <a16:creationId xmlns:a16="http://schemas.microsoft.com/office/drawing/2014/main" id="{4A093D88-4889-BA56-F96F-C669EF0E42D1}"/>
              </a:ext>
            </a:extLst>
          </p:cNvPr>
          <p:cNvSpPr txBox="1"/>
          <p:nvPr/>
        </p:nvSpPr>
        <p:spPr>
          <a:xfrm>
            <a:off x="851496" y="1408055"/>
            <a:ext cx="2761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000" b="1">
                <a:solidFill>
                  <a:srgbClr val="FF5050"/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</a:defRPr>
            </a:lvl1pPr>
          </a:lstStyle>
          <a:p>
            <a:r>
              <a:rPr lang="zh-TW" altLang="en-US" sz="1800" dirty="0">
                <a:solidFill>
                  <a:schemeClr val="accent5">
                    <a:lumMod val="50000"/>
                  </a:schemeClr>
                </a:solidFill>
              </a:rPr>
              <a:t>衣物辨識</a:t>
            </a:r>
            <a:endParaRPr lang="zh-TW" altLang="en-US" sz="1800" b="0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15" name="Logo:衣物辨識" descr="眼睛 以實心填滿">
            <a:extLst>
              <a:ext uri="{FF2B5EF4-FFF2-40B4-BE49-F238E27FC236}">
                <a16:creationId xmlns:a16="http://schemas.microsoft.com/office/drawing/2014/main" id="{28C5BF26-0A69-3409-CD5B-086C827BA30F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08889" y="1273353"/>
            <a:ext cx="608400" cy="608400"/>
          </a:xfrm>
          <a:prstGeom prst="rect">
            <a:avLst/>
          </a:prstGeom>
        </p:spPr>
      </p:pic>
      <p:pic>
        <p:nvPicPr>
          <p:cNvPr id="11" name="R1">
            <a:extLst>
              <a:ext uri="{FF2B5EF4-FFF2-40B4-BE49-F238E27FC236}">
                <a16:creationId xmlns:a16="http://schemas.microsoft.com/office/drawing/2014/main" id="{DF4F08EF-4E7A-522A-E788-C299F36511A0}"/>
              </a:ext>
            </a:extLst>
          </p:cNvPr>
          <p:cNvPicPr>
            <a:picLocks/>
          </p:cNvPicPr>
          <p:nvPr/>
        </p:nvPicPr>
        <p:blipFill>
          <a:blip r:embed="rId16"/>
          <a:stretch>
            <a:fillRect/>
          </a:stretch>
        </p:blipFill>
        <p:spPr>
          <a:xfrm>
            <a:off x="8700375" y="4179741"/>
            <a:ext cx="3240000" cy="2160000"/>
          </a:xfrm>
          <a:prstGeom prst="rect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</p:pic>
      <p:pic>
        <p:nvPicPr>
          <p:cNvPr id="12" name="R1">
            <a:extLst>
              <a:ext uri="{FF2B5EF4-FFF2-40B4-BE49-F238E27FC236}">
                <a16:creationId xmlns:a16="http://schemas.microsoft.com/office/drawing/2014/main" id="{961F9B8A-D5EA-A403-54C2-CAF83C34FFD9}"/>
              </a:ext>
            </a:extLst>
          </p:cNvPr>
          <p:cNvPicPr>
            <a:picLocks/>
          </p:cNvPicPr>
          <p:nvPr/>
        </p:nvPicPr>
        <p:blipFill>
          <a:blip r:embed="rId17"/>
          <a:stretch>
            <a:fillRect/>
          </a:stretch>
        </p:blipFill>
        <p:spPr>
          <a:xfrm>
            <a:off x="3938479" y="4179741"/>
            <a:ext cx="3240000" cy="2160000"/>
          </a:xfrm>
          <a:prstGeom prst="rect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</p:pic>
      <p:sp>
        <p:nvSpPr>
          <p:cNvPr id="14" name="R1">
            <a:extLst>
              <a:ext uri="{FF2B5EF4-FFF2-40B4-BE49-F238E27FC236}">
                <a16:creationId xmlns:a16="http://schemas.microsoft.com/office/drawing/2014/main" id="{A4EC45D4-2EFE-C34C-AFE9-471BEE99D763}"/>
              </a:ext>
            </a:extLst>
          </p:cNvPr>
          <p:cNvSpPr txBox="1"/>
          <p:nvPr/>
        </p:nvSpPr>
        <p:spPr>
          <a:xfrm>
            <a:off x="2216307" y="4425474"/>
            <a:ext cx="1571125" cy="16685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</a:pPr>
            <a:r>
              <a:rPr lang="zh-TW" altLang="en-US" sz="14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  <a:t>成功率</a:t>
            </a:r>
            <a:endParaRPr lang="en-US" altLang="zh-TW" sz="1400" spc="400" dirty="0">
              <a:solidFill>
                <a:schemeClr val="tx1">
                  <a:lumMod val="75000"/>
                  <a:lumOff val="2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</a:endParaRPr>
          </a:p>
          <a:p>
            <a:pPr lv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</a:pPr>
            <a:r>
              <a:rPr lang="en-US" altLang="zh-TW" sz="14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  <a:t>Accuracy</a:t>
            </a:r>
            <a:r>
              <a:rPr lang="zh-TW" altLang="en-US" sz="14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  <a:t> </a:t>
            </a:r>
            <a:r>
              <a:rPr lang="en-US" altLang="zh-TW" sz="14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  <a:t>0.86</a:t>
            </a:r>
          </a:p>
          <a:p>
            <a:pPr lv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</a:pPr>
            <a:r>
              <a:rPr lang="en-US" altLang="zh-TW" sz="1400" spc="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  <a:t>val_acc</a:t>
            </a:r>
            <a:r>
              <a:rPr lang="zh-TW" altLang="en-US" sz="14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  <a:t> </a:t>
            </a:r>
            <a:r>
              <a:rPr lang="en-US" altLang="zh-TW" sz="14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  <a:t>0.82</a:t>
            </a:r>
          </a:p>
        </p:txBody>
      </p:sp>
      <p:sp>
        <p:nvSpPr>
          <p:cNvPr id="16" name="R1">
            <a:extLst>
              <a:ext uri="{FF2B5EF4-FFF2-40B4-BE49-F238E27FC236}">
                <a16:creationId xmlns:a16="http://schemas.microsoft.com/office/drawing/2014/main" id="{9BF37F20-ED4A-5A59-2DB3-F76E02DCD8A0}"/>
              </a:ext>
            </a:extLst>
          </p:cNvPr>
          <p:cNvSpPr txBox="1"/>
          <p:nvPr/>
        </p:nvSpPr>
        <p:spPr>
          <a:xfrm>
            <a:off x="7067886" y="4460439"/>
            <a:ext cx="1604780" cy="13453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</a:pPr>
            <a:r>
              <a:rPr lang="zh-TW" altLang="en-US" sz="14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  <a:t>損失率</a:t>
            </a:r>
            <a:endParaRPr lang="en-US" altLang="zh-TW" sz="1400" spc="400" dirty="0">
              <a:solidFill>
                <a:schemeClr val="tx1">
                  <a:lumMod val="75000"/>
                  <a:lumOff val="2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</a:endParaRPr>
          </a:p>
          <a:p>
            <a:pPr lv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</a:pPr>
            <a:r>
              <a:rPr lang="en-US" altLang="zh-TW" sz="14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  <a:t>Loss</a:t>
            </a:r>
            <a:r>
              <a:rPr lang="zh-TW" altLang="en-US" sz="14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  <a:t> </a:t>
            </a:r>
            <a:r>
              <a:rPr lang="en-US" altLang="zh-TW" sz="14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  <a:t>0.47</a:t>
            </a:r>
          </a:p>
          <a:p>
            <a:pPr lv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</a:pPr>
            <a:r>
              <a:rPr lang="en-US" altLang="zh-TW" sz="1400" spc="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  <a:t>val_loss</a:t>
            </a:r>
            <a:r>
              <a:rPr lang="zh-TW" altLang="en-US" sz="14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  <a:t> </a:t>
            </a:r>
            <a:r>
              <a:rPr lang="en-US" altLang="zh-TW" sz="14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  <a:t>0.61</a:t>
            </a:r>
          </a:p>
        </p:txBody>
      </p:sp>
      <p:pic>
        <p:nvPicPr>
          <p:cNvPr id="17" name="R1">
            <a:extLst>
              <a:ext uri="{FF2B5EF4-FFF2-40B4-BE49-F238E27FC236}">
                <a16:creationId xmlns:a16="http://schemas.microsoft.com/office/drawing/2014/main" id="{44951DD0-F1F6-E36C-6A7C-13C405E0275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4555" y="451908"/>
            <a:ext cx="5522655" cy="3018303"/>
          </a:xfrm>
          <a:prstGeom prst="rect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</p:pic>
      <p:sp>
        <p:nvSpPr>
          <p:cNvPr id="20" name="R1">
            <a:extLst>
              <a:ext uri="{FF2B5EF4-FFF2-40B4-BE49-F238E27FC236}">
                <a16:creationId xmlns:a16="http://schemas.microsoft.com/office/drawing/2014/main" id="{C9B8F7C5-A514-53E5-F71B-104D67030BC3}"/>
              </a:ext>
            </a:extLst>
          </p:cNvPr>
          <p:cNvSpPr/>
          <p:nvPr/>
        </p:nvSpPr>
        <p:spPr>
          <a:xfrm>
            <a:off x="3005583" y="1139521"/>
            <a:ext cx="562665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模型</a:t>
            </a:r>
            <a:r>
              <a:rPr lang="en-US" altLang="zh-TW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:</a:t>
            </a:r>
            <a:endParaRPr lang="en-US" altLang="zh-CN" sz="3600" dirty="0">
              <a:solidFill>
                <a:schemeClr val="tx1">
                  <a:lumMod val="75000"/>
                  <a:lumOff val="2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  <a:sym typeface="+mn-lt"/>
            </a:endParaRPr>
          </a:p>
        </p:txBody>
      </p:sp>
      <p:sp>
        <p:nvSpPr>
          <p:cNvPr id="21" name="R2">
            <a:extLst>
              <a:ext uri="{FF2B5EF4-FFF2-40B4-BE49-F238E27FC236}">
                <a16:creationId xmlns:a16="http://schemas.microsoft.com/office/drawing/2014/main" id="{C27526A1-B4A9-B820-8C8F-3629A19F8C49}"/>
              </a:ext>
            </a:extLst>
          </p:cNvPr>
          <p:cNvSpPr/>
          <p:nvPr/>
        </p:nvSpPr>
        <p:spPr>
          <a:xfrm>
            <a:off x="2219635" y="1333906"/>
            <a:ext cx="562665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顏色</a:t>
            </a:r>
            <a:r>
              <a:rPr lang="en-US" altLang="zh-TW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:HSV ( </a:t>
            </a:r>
            <a:r>
              <a:rPr lang="zh-TW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以最大面積範圍為主</a:t>
            </a:r>
            <a:r>
              <a:rPr lang="en-US" altLang="zh-TW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)</a:t>
            </a:r>
            <a:endParaRPr lang="en-US" altLang="zh-TW" sz="2400" dirty="0">
              <a:solidFill>
                <a:schemeClr val="bg2">
                  <a:lumMod val="50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  <a:sym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TW" sz="2800" dirty="0">
              <a:solidFill>
                <a:schemeClr val="tx1">
                  <a:lumMod val="75000"/>
                  <a:lumOff val="2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  <a:sym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800" dirty="0">
              <a:solidFill>
                <a:schemeClr val="tx1">
                  <a:lumMod val="75000"/>
                  <a:lumOff val="2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  <a:sym typeface="+mn-lt"/>
            </a:endParaRPr>
          </a:p>
        </p:txBody>
      </p:sp>
      <p:pic>
        <p:nvPicPr>
          <p:cNvPr id="23" name="R2">
            <a:extLst>
              <a:ext uri="{FF2B5EF4-FFF2-40B4-BE49-F238E27FC236}">
                <a16:creationId xmlns:a16="http://schemas.microsoft.com/office/drawing/2014/main" id="{3E9CF1E1-940C-9AE7-2824-6FF4BE4FF767}"/>
              </a:ext>
            </a:extLst>
          </p:cNvPr>
          <p:cNvPicPr>
            <a:picLocks noChangeAspect="1"/>
          </p:cNvPicPr>
          <p:nvPr/>
        </p:nvPicPr>
        <p:blipFill>
          <a:blip r:embed="rId19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3013" y="2985400"/>
            <a:ext cx="2775092" cy="277509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24" name="R2">
            <a:extLst>
              <a:ext uri="{FF2B5EF4-FFF2-40B4-BE49-F238E27FC236}">
                <a16:creationId xmlns:a16="http://schemas.microsoft.com/office/drawing/2014/main" id="{865A4C2E-026F-F092-13AC-F7425203E0F3}"/>
              </a:ext>
            </a:extLst>
          </p:cNvPr>
          <p:cNvCxnSpPr>
            <a:cxnSpLocks/>
            <a:stCxn id="23" idx="3"/>
            <a:endCxn id="25" idx="1"/>
          </p:cNvCxnSpPr>
          <p:nvPr/>
        </p:nvCxnSpPr>
        <p:spPr>
          <a:xfrm flipV="1">
            <a:off x="5098105" y="2944948"/>
            <a:ext cx="1097328" cy="1427998"/>
          </a:xfrm>
          <a:prstGeom prst="line">
            <a:avLst/>
          </a:prstGeom>
          <a:ln w="57150">
            <a:solidFill>
              <a:srgbClr val="F8CE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R2">
            <a:extLst>
              <a:ext uri="{FF2B5EF4-FFF2-40B4-BE49-F238E27FC236}">
                <a16:creationId xmlns:a16="http://schemas.microsoft.com/office/drawing/2014/main" id="{25609ADF-D675-3172-1F1F-75F980D4144A}"/>
              </a:ext>
            </a:extLst>
          </p:cNvPr>
          <p:cNvPicPr>
            <a:picLocks noChangeAspect="1"/>
          </p:cNvPicPr>
          <p:nvPr/>
        </p:nvPicPr>
        <p:blipFill>
          <a:blip r:embed="rId2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5433" y="1944138"/>
            <a:ext cx="2001620" cy="2001620"/>
          </a:xfrm>
          <a:prstGeom prst="rect">
            <a:avLst/>
          </a:prstGeom>
        </p:spPr>
      </p:pic>
      <p:pic>
        <p:nvPicPr>
          <p:cNvPr id="26" name="R2">
            <a:extLst>
              <a:ext uri="{FF2B5EF4-FFF2-40B4-BE49-F238E27FC236}">
                <a16:creationId xmlns:a16="http://schemas.microsoft.com/office/drawing/2014/main" id="{B7D6CA24-A9F6-2019-736E-7DFE05E029BF}"/>
              </a:ext>
            </a:extLst>
          </p:cNvPr>
          <p:cNvPicPr>
            <a:picLocks noChangeAspect="1"/>
          </p:cNvPicPr>
          <p:nvPr/>
        </p:nvPicPr>
        <p:blipFill>
          <a:blip r:embed="rId2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7180" y="4491227"/>
            <a:ext cx="2001620" cy="2001620"/>
          </a:xfrm>
          <a:prstGeom prst="rect">
            <a:avLst/>
          </a:prstGeom>
        </p:spPr>
      </p:pic>
      <p:cxnSp>
        <p:nvCxnSpPr>
          <p:cNvPr id="27" name="R2">
            <a:extLst>
              <a:ext uri="{FF2B5EF4-FFF2-40B4-BE49-F238E27FC236}">
                <a16:creationId xmlns:a16="http://schemas.microsoft.com/office/drawing/2014/main" id="{088F22FE-D8DC-A574-B9F9-87FA5D18D13D}"/>
              </a:ext>
            </a:extLst>
          </p:cNvPr>
          <p:cNvCxnSpPr>
            <a:cxnSpLocks/>
            <a:stCxn id="23" idx="3"/>
            <a:endCxn id="26" idx="1"/>
          </p:cNvCxnSpPr>
          <p:nvPr/>
        </p:nvCxnSpPr>
        <p:spPr>
          <a:xfrm>
            <a:off x="5098105" y="4372946"/>
            <a:ext cx="1089075" cy="1119091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2">
            <a:extLst>
              <a:ext uri="{FF2B5EF4-FFF2-40B4-BE49-F238E27FC236}">
                <a16:creationId xmlns:a16="http://schemas.microsoft.com/office/drawing/2014/main" id="{DC12954D-B773-290C-793C-DDE413370D54}"/>
              </a:ext>
            </a:extLst>
          </p:cNvPr>
          <p:cNvSpPr/>
          <p:nvPr/>
        </p:nvSpPr>
        <p:spPr>
          <a:xfrm>
            <a:off x="5525300" y="2857000"/>
            <a:ext cx="6828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粉色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  <a:sym typeface="+mn-lt"/>
            </a:endParaRPr>
          </a:p>
        </p:txBody>
      </p:sp>
      <p:sp>
        <p:nvSpPr>
          <p:cNvPr id="29" name="R2">
            <a:extLst>
              <a:ext uri="{FF2B5EF4-FFF2-40B4-BE49-F238E27FC236}">
                <a16:creationId xmlns:a16="http://schemas.microsoft.com/office/drawing/2014/main" id="{B2413A2B-0F2D-3012-6D25-2E1C311A9B82}"/>
              </a:ext>
            </a:extLst>
          </p:cNvPr>
          <p:cNvSpPr/>
          <p:nvPr/>
        </p:nvSpPr>
        <p:spPr>
          <a:xfrm>
            <a:off x="5525300" y="5262533"/>
            <a:ext cx="6828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紅色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  <a:sym typeface="+mn-lt"/>
            </a:endParaRPr>
          </a:p>
        </p:txBody>
      </p:sp>
      <p:sp>
        <p:nvSpPr>
          <p:cNvPr id="30" name="R2">
            <a:extLst>
              <a:ext uri="{FF2B5EF4-FFF2-40B4-BE49-F238E27FC236}">
                <a16:creationId xmlns:a16="http://schemas.microsoft.com/office/drawing/2014/main" id="{53AE173B-C637-8665-894D-275947FF135F}"/>
              </a:ext>
            </a:extLst>
          </p:cNvPr>
          <p:cNvSpPr/>
          <p:nvPr/>
        </p:nvSpPr>
        <p:spPr>
          <a:xfrm>
            <a:off x="9191248" y="5261204"/>
            <a:ext cx="97822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  <a:sym typeface="+mn-lt"/>
              </a:rPr>
              <a:t>紅色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  <a:sym typeface="+mn-lt"/>
            </a:endParaRPr>
          </a:p>
        </p:txBody>
      </p:sp>
      <p:pic>
        <p:nvPicPr>
          <p:cNvPr id="31" name="R2">
            <a:extLst>
              <a:ext uri="{FF2B5EF4-FFF2-40B4-BE49-F238E27FC236}">
                <a16:creationId xmlns:a16="http://schemas.microsoft.com/office/drawing/2014/main" id="{E2333078-3A19-C71F-A29F-190EE7647BF6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8402184" y="2103575"/>
            <a:ext cx="3352706" cy="1674509"/>
          </a:xfrm>
          <a:prstGeom prst="rect">
            <a:avLst/>
          </a:prstGeom>
        </p:spPr>
      </p:pic>
      <p:cxnSp>
        <p:nvCxnSpPr>
          <p:cNvPr id="32" name="R2">
            <a:extLst>
              <a:ext uri="{FF2B5EF4-FFF2-40B4-BE49-F238E27FC236}">
                <a16:creationId xmlns:a16="http://schemas.microsoft.com/office/drawing/2014/main" id="{A0155635-2C4F-74DD-B78D-109ECD451E06}"/>
              </a:ext>
            </a:extLst>
          </p:cNvPr>
          <p:cNvCxnSpPr/>
          <p:nvPr/>
        </p:nvCxnSpPr>
        <p:spPr>
          <a:xfrm>
            <a:off x="8260309" y="5510353"/>
            <a:ext cx="849385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3">
            <a:extLst>
              <a:ext uri="{FF2B5EF4-FFF2-40B4-BE49-F238E27FC236}">
                <a16:creationId xmlns:a16="http://schemas.microsoft.com/office/drawing/2014/main" id="{A193F33D-8F83-E313-800D-E49A408066FD}"/>
              </a:ext>
            </a:extLst>
          </p:cNvPr>
          <p:cNvSpPr txBox="1"/>
          <p:nvPr/>
        </p:nvSpPr>
        <p:spPr>
          <a:xfrm>
            <a:off x="8832056" y="244731"/>
            <a:ext cx="3026278" cy="61709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  <a:t>可辨識的衣物種類：</a:t>
            </a:r>
            <a:endParaRPr lang="en-US" altLang="zh-TW" sz="2000" dirty="0">
              <a:solidFill>
                <a:schemeClr val="tx1">
                  <a:lumMod val="75000"/>
                  <a:lumOff val="2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</a:endParaRPr>
          </a:p>
          <a:p>
            <a:pPr algn="r">
              <a:spcAft>
                <a:spcPts val="600"/>
              </a:spcAft>
            </a:pPr>
            <a:r>
              <a:rPr lang="en-US" altLang="zh-TW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  <a:t>T-shirt (1011 items)</a:t>
            </a:r>
          </a:p>
          <a:p>
            <a:pPr algn="r">
              <a:spcAft>
                <a:spcPts val="600"/>
              </a:spcAft>
            </a:pPr>
            <a:r>
              <a:rPr lang="en-US" altLang="zh-TW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  <a:t>Long Sleeve (699 items)</a:t>
            </a:r>
          </a:p>
          <a:p>
            <a:pPr algn="r">
              <a:spcAft>
                <a:spcPts val="600"/>
              </a:spcAft>
            </a:pPr>
            <a:r>
              <a:rPr lang="en-US" altLang="zh-TW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  <a:t>Pants (692 items)</a:t>
            </a:r>
          </a:p>
          <a:p>
            <a:pPr algn="r">
              <a:spcAft>
                <a:spcPts val="600"/>
              </a:spcAft>
            </a:pPr>
            <a:r>
              <a:rPr lang="en-US" altLang="zh-TW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  <a:t>Shirt (401 items)</a:t>
            </a:r>
          </a:p>
          <a:p>
            <a:pPr algn="r">
              <a:spcAft>
                <a:spcPts val="600"/>
              </a:spcAft>
            </a:pPr>
            <a:r>
              <a:rPr lang="en-US" altLang="zh-TW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  <a:t>Dress (357 items)</a:t>
            </a:r>
          </a:p>
          <a:p>
            <a:pPr algn="r">
              <a:spcAft>
                <a:spcPts val="600"/>
              </a:spcAft>
            </a:pPr>
            <a:r>
              <a:rPr lang="en-US" altLang="zh-TW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  <a:t>Outwear (312</a:t>
            </a: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  <a:t> </a:t>
            </a:r>
            <a:r>
              <a:rPr lang="en-US" altLang="zh-TW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  <a:t>items)</a:t>
            </a:r>
          </a:p>
          <a:p>
            <a:pPr algn="r">
              <a:spcAft>
                <a:spcPts val="600"/>
              </a:spcAft>
            </a:pPr>
            <a:r>
              <a:rPr lang="en-US" altLang="zh-TW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  <a:t>Shorts (308 items)</a:t>
            </a:r>
          </a:p>
          <a:p>
            <a:pPr algn="r">
              <a:spcAft>
                <a:spcPts val="600"/>
              </a:spcAft>
            </a:pPr>
            <a:r>
              <a:rPr lang="en-US" altLang="zh-TW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  <a:t>Skirt (155 items)</a:t>
            </a:r>
          </a:p>
          <a:p>
            <a:pPr algn="r">
              <a:spcAft>
                <a:spcPts val="600"/>
              </a:spcAft>
            </a:pPr>
            <a:r>
              <a:rPr lang="en-US" altLang="zh-TW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  <a:t>Polo (120 items)</a:t>
            </a:r>
          </a:p>
          <a:p>
            <a:pPr algn="r">
              <a:spcAft>
                <a:spcPts val="600"/>
              </a:spcAft>
            </a:pPr>
            <a:r>
              <a:rPr lang="en-US" altLang="zh-TW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  <a:t>Undershirt (161 items)</a:t>
            </a:r>
          </a:p>
          <a:p>
            <a:pPr algn="r">
              <a:spcAft>
                <a:spcPts val="600"/>
              </a:spcAft>
            </a:pPr>
            <a:r>
              <a:rPr lang="en-US" altLang="zh-TW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  <a:t>Blazer (109 items)</a:t>
            </a:r>
          </a:p>
          <a:p>
            <a:pPr algn="r">
              <a:spcAft>
                <a:spcPts val="600"/>
              </a:spcAft>
            </a:pPr>
            <a:r>
              <a:rPr lang="en-US" altLang="zh-TW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  <a:t>Hoodie (100 items)</a:t>
            </a:r>
          </a:p>
          <a:p>
            <a:pPr algn="r">
              <a:spcAft>
                <a:spcPts val="600"/>
              </a:spcAft>
            </a:pPr>
            <a:r>
              <a:rPr lang="en-US" altLang="zh-TW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  <a:t>Body (69 items)</a:t>
            </a:r>
          </a:p>
          <a:p>
            <a:pPr algn="r">
              <a:spcAft>
                <a:spcPts val="600"/>
              </a:spcAft>
            </a:pPr>
            <a:r>
              <a:rPr lang="en-US" altLang="zh-TW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  <a:t>Delete Hat</a:t>
            </a: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  <a:t>、</a:t>
            </a:r>
            <a:r>
              <a:rPr lang="en-US" altLang="zh-TW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  <a:t>Shoes</a:t>
            </a:r>
          </a:p>
          <a:p>
            <a:pPr algn="r">
              <a:spcAft>
                <a:spcPts val="600"/>
              </a:spcAft>
            </a:pP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  <a:t>共 </a:t>
            </a:r>
            <a:r>
              <a:rPr lang="en-US" altLang="zh-TW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  <a:t>13</a:t>
            </a: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+mn-ea"/>
              </a:rPr>
              <a:t> 種</a:t>
            </a:r>
            <a:endParaRPr lang="en-US" altLang="zh-TW" sz="2000" dirty="0">
              <a:solidFill>
                <a:schemeClr val="tx1">
                  <a:lumMod val="75000"/>
                  <a:lumOff val="25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+mn-ea"/>
            </a:endParaRPr>
          </a:p>
        </p:txBody>
      </p:sp>
      <p:pic>
        <p:nvPicPr>
          <p:cNvPr id="35" name="R3">
            <a:extLst>
              <a:ext uri="{FF2B5EF4-FFF2-40B4-BE49-F238E27FC236}">
                <a16:creationId xmlns:a16="http://schemas.microsoft.com/office/drawing/2014/main" id="{0BC44FA8-C5DD-A0CC-BFB1-7EABC5E6FCA2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2885856" y="1753753"/>
            <a:ext cx="6020778" cy="3350494"/>
          </a:xfrm>
          <a:prstGeom prst="rect">
            <a:avLst/>
          </a:prstGeom>
        </p:spPr>
      </p:pic>
      <p:pic>
        <p:nvPicPr>
          <p:cNvPr id="40" name="箭頭:Now" descr="播放 以實心填滿">
            <a:extLst>
              <a:ext uri="{FF2B5EF4-FFF2-40B4-BE49-F238E27FC236}">
                <a16:creationId xmlns:a16="http://schemas.microsoft.com/office/drawing/2014/main" id="{AE35B683-40C9-9E5B-0073-CE00D48AE57C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 flipH="1">
            <a:off x="1882017" y="1406329"/>
            <a:ext cx="372784" cy="372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0050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"/>
                            </p:stCondLst>
                            <p:childTnLst>
                              <p:par>
                                <p:cTn id="7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00"/>
                            </p:stCondLst>
                            <p:childTnLst>
                              <p:par>
                                <p:cTn id="8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500"/>
                            </p:stCondLst>
                            <p:childTnLst>
                              <p:par>
                                <p:cTn id="1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7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4" grpId="1"/>
      <p:bldP spid="16" grpId="0"/>
      <p:bldP spid="16" grpId="1"/>
      <p:bldP spid="20" grpId="0"/>
      <p:bldP spid="20" grpId="1"/>
      <p:bldP spid="21" grpId="0"/>
      <p:bldP spid="21" grpId="1"/>
      <p:bldP spid="28" grpId="0"/>
      <p:bldP spid="28" grpId="1"/>
      <p:bldP spid="29" grpId="0"/>
      <p:bldP spid="29" grpId="1"/>
      <p:bldP spid="30" grpId="0"/>
      <p:bldP spid="30" grpId="1"/>
      <p:bldP spid="33" grpId="0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5070</TotalTime>
  <Words>936</Words>
  <Application>Microsoft Office PowerPoint</Application>
  <PresentationFormat>寬螢幕</PresentationFormat>
  <Paragraphs>250</Paragraphs>
  <Slides>23</Slides>
  <Notes>19</Notes>
  <HiddenSlides>0</HiddenSlides>
  <MMClips>5</MMClips>
  <ScaleCrop>false</ScaleCrop>
  <HeadingPairs>
    <vt:vector size="6" baseType="variant">
      <vt:variant>
        <vt:lpstr>使用字型</vt:lpstr>
      </vt:variant>
      <vt:variant>
        <vt:i4>12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23</vt:i4>
      </vt:variant>
    </vt:vector>
  </HeadingPairs>
  <TitlesOfParts>
    <vt:vector size="37" baseType="lpstr">
      <vt:lpstr>等线</vt:lpstr>
      <vt:lpstr>等线 Light</vt:lpstr>
      <vt:lpstr>Noto Sans CJK TC Bold</vt:lpstr>
      <vt:lpstr>Noto Sans CJK TC Medium</vt:lpstr>
      <vt:lpstr>思源黑体 CN</vt:lpstr>
      <vt:lpstr>思源黑体 CN ExtraLight</vt:lpstr>
      <vt:lpstr>微軟正黑體</vt:lpstr>
      <vt:lpstr>Arial</vt:lpstr>
      <vt:lpstr>Calibri</vt:lpstr>
      <vt:lpstr>Calibri Light</vt:lpstr>
      <vt:lpstr>Cambria Math</vt:lpstr>
      <vt:lpstr>Rockwell</vt:lpstr>
      <vt:lpstr>Office 主题​​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https://www.ypppt.com/</dc:title>
  <dc:subject>https://www.ypppt.com/</dc:subject>
  <dc:creator>优品PPT</dc:creator>
  <cp:lastModifiedBy>黃懷萱</cp:lastModifiedBy>
  <cp:revision>396</cp:revision>
  <dcterms:created xsi:type="dcterms:W3CDTF">2021-04-12T15:15:11Z</dcterms:created>
  <dcterms:modified xsi:type="dcterms:W3CDTF">2022-10-25T12:29:11Z</dcterms:modified>
</cp:coreProperties>
</file>